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4" r:id="rId6"/>
    <p:sldId id="260" r:id="rId7"/>
    <p:sldId id="264" r:id="rId8"/>
    <p:sldId id="271" r:id="rId9"/>
    <p:sldId id="261" r:id="rId10"/>
    <p:sldId id="275" r:id="rId11"/>
    <p:sldId id="262" r:id="rId12"/>
    <p:sldId id="272" r:id="rId13"/>
    <p:sldId id="266" r:id="rId14"/>
    <p:sldId id="278" r:id="rId15"/>
    <p:sldId id="263" r:id="rId16"/>
    <p:sldId id="268" r:id="rId17"/>
    <p:sldId id="279" r:id="rId18"/>
    <p:sldId id="267" r:id="rId19"/>
    <p:sldId id="273" r:id="rId20"/>
    <p:sldId id="26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6F075-EF1D-4264-ACDF-F978E14963A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2AEFA-C522-46B5-9F5E-44C691E3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2AEFA-C522-46B5-9F5E-44C691E32D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9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79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7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8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0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9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0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94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09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5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60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10" y="561115"/>
            <a:ext cx="803135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Well come all student Today lesson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86" y="1360522"/>
            <a:ext cx="5410200" cy="47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3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9" y="2438400"/>
            <a:ext cx="7553819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619" y="957590"/>
            <a:ext cx="8001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Dear student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 your book, Page NO-30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618" y="1610380"/>
            <a:ext cx="501918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another one of these texts.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0" y="1091625"/>
            <a:ext cx="799407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Wonderful garden.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889" y="1777425"/>
            <a:ext cx="800793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means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garden?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745" y="5648980"/>
            <a:ext cx="802178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অর্থ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বাগান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8" y="2419214"/>
            <a:ext cx="5756562" cy="3143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57200"/>
            <a:ext cx="3276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88" y="5634335"/>
            <a:ext cx="799407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mother has a wonderful garden.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890" y="2067580"/>
            <a:ext cx="799407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Everyone wrote the sentence in the hand write note.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0" y="1244025"/>
            <a:ext cx="79940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learn today a sentence by garden.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2895600"/>
            <a:ext cx="377877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81745"/>
            <a:ext cx="3799591" cy="2528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43580"/>
            <a:ext cx="3276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436" y="1447800"/>
            <a:ext cx="8001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Dear student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 your book, Page NO-30 And look activity B.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2" y="2219980"/>
            <a:ext cx="800099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you read with 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2" y="3225225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149025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149025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139625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1690" y="4132698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100935"/>
            <a:ext cx="58674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এগুলো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হচ্ছে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Question Words.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1927" y="5663625"/>
            <a:ext cx="47244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প্রশ্ন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বাক্য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0727" y="4139625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482025"/>
            <a:ext cx="18080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82025"/>
            <a:ext cx="18080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421" y="2368031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21" y="3618722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365668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901625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876800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589670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77871"/>
            <a:ext cx="660861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এখন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আমরা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শব্দগুলোর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অর্থ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জেনে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নেব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368031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9457" y="3618722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901624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কখন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5655" y="2368031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কোথায়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618722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কেন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4876800"/>
            <a:ext cx="167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কিভাবে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67380"/>
            <a:ext cx="20851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95600"/>
            <a:ext cx="800099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you read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words a few times.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891" y="1295400"/>
            <a:ext cx="7162798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জন্য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What, Who,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When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0447" y="2057400"/>
            <a:ext cx="477635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জন্য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পড়বো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546" y="4073098"/>
            <a:ext cx="1676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What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5418" y="4059105"/>
            <a:ext cx="1676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0344" y="3996898"/>
            <a:ext cx="1676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8099" y="4987498"/>
            <a:ext cx="1676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Why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6489" y="4973505"/>
            <a:ext cx="1676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ow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987498"/>
            <a:ext cx="1676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When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5495" y="575425"/>
            <a:ext cx="35814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715869"/>
            <a:ext cx="8077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গ্রুপে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886200"/>
            <a:ext cx="8015287" cy="194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8053" y="2528593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2925" y="2514600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7851" y="2452393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3124200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119735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ow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124200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077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তোমাদের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3" y="3352800"/>
            <a:ext cx="801528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2692" y="2029968"/>
            <a:ext cx="83819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561" y="2057400"/>
            <a:ext cx="838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0236" y="2071393"/>
            <a:ext cx="103216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0236" y="2738735"/>
            <a:ext cx="838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ow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4807" y="2819400"/>
            <a:ext cx="95639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7561" y="2763982"/>
            <a:ext cx="90443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3.88889E-6 0.04676 C 3.88889E-6 0.06783 -0.16997 0.09375 -0.30816 0.09375 L -0.61632 0.09375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6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724 3.33333E-6 C 0.10469 3.33333E-6 0.1448 0.05625 0.1448 0.10208 L 0.1448 0.20416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0469 0.296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3.61111E-6 0.13981 C 3.61111E-6 0.20255 -0.05573 0.27986 -0.10105 0.27986 L -0.20191 0.27986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8.33333E-7 0.13379 C -8.33333E-7 0.19375 -0.0783 0.26782 -0.14201 0.26782 L -0.28385 0.26782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0521 2.22222E-6 C 0.00764 2.22222E-6 0.01059 0.10208 0.01059 0.18541 L 0.01059 0.37083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600579"/>
            <a:ext cx="800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Task/Checking Learning/Assessment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1600200"/>
            <a:ext cx="80009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learned today?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46" y="4191000"/>
            <a:ext cx="791094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learned the question sentence today.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4800600"/>
            <a:ext cx="8001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আমরা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জন্য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What, Who, Where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শব্দগুলো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জন্য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শব্দ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সর্ম্পকে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জেনেছি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64" y="992832"/>
            <a:ext cx="818111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know which words with W and which words with 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54" y="1608144"/>
            <a:ext cx="3030682" cy="28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54185"/>
            <a:ext cx="8077200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Teacher Information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C18BA2-2E4C-48FE-A084-7E0C9DCDE230}"/>
              </a:ext>
            </a:extLst>
          </p:cNvPr>
          <p:cNvSpPr txBox="1"/>
          <p:nvPr/>
        </p:nvSpPr>
        <p:spPr>
          <a:xfrm>
            <a:off x="4572000" y="1404640"/>
            <a:ext cx="4038600" cy="4462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6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Sorfuddin</a:t>
            </a:r>
            <a:r>
              <a:rPr lang="en-US" sz="36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Mridha</a:t>
            </a:r>
            <a:endParaRPr lang="en-US" sz="3600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Laxmi</a:t>
            </a:r>
            <a:r>
              <a:rPr lang="bn-BD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Primary School</a:t>
            </a: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South, Chandpur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Mobile- 01818-490889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2380"/>
            <a:ext cx="3505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0" y="588815"/>
            <a:ext cx="80851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717" y="4953000"/>
            <a:ext cx="799513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দিয়ে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৩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টি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দিয়ে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১টি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প্রশ্ন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তৈরি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আনবে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86" y="1447800"/>
            <a:ext cx="4138514" cy="31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020" y="914400"/>
            <a:ext cx="7995138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Thanks To All,</a:t>
            </a:r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See You Next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145547"/>
            <a:ext cx="1981200" cy="1981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48434" y="2430088"/>
            <a:ext cx="5099274" cy="2883592"/>
            <a:chOff x="1034195" y="228600"/>
            <a:chExt cx="7780584" cy="3292592"/>
          </a:xfrm>
        </p:grpSpPr>
        <p:sp>
          <p:nvSpPr>
            <p:cNvPr id="5" name="TextBox 2"/>
            <p:cNvSpPr txBox="1"/>
            <p:nvPr/>
          </p:nvSpPr>
          <p:spPr>
            <a:xfrm>
              <a:off x="1034195" y="1169341"/>
              <a:ext cx="3929249" cy="81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C0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Good bye</a:t>
              </a:r>
              <a:endPara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birds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0905" y="275637"/>
              <a:ext cx="4333874" cy="3245555"/>
            </a:xfrm>
            <a:prstGeom prst="rect">
              <a:avLst/>
            </a:prstGeom>
          </p:spPr>
        </p:pic>
        <p:sp>
          <p:nvSpPr>
            <p:cNvPr id="7" name="TextBox 4"/>
            <p:cNvSpPr txBox="1"/>
            <p:nvPr/>
          </p:nvSpPr>
          <p:spPr>
            <a:xfrm>
              <a:off x="1999273" y="228600"/>
              <a:ext cx="4020526" cy="81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00B05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Good bye </a:t>
              </a:r>
              <a:endPara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0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209" y="561105"/>
            <a:ext cx="801139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110" y="1905000"/>
            <a:ext cx="8011391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Class-4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Unit:15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Lesson: 1-3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8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2674" y="2057400"/>
            <a:ext cx="7703126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Reading: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1.4.1 :-Read words, phrases and sentences in the text.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1.5.1 :-Read words, phrases and sentences in the text with proper pronunciation, stress and intonation.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1.7.1 :-Read short paragraphs, dialogues and simple letters.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5.1.1 :- Read silently with understanding paragraphs, stories and other text materials.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Writing: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8.1.1:- Make sentences using words.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819" y="1103556"/>
            <a:ext cx="80772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185" y="2858869"/>
            <a:ext cx="803135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How are you today?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5019" y="4048780"/>
            <a:ext cx="263368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Fine, Thank you.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023" y="5257800"/>
            <a:ext cx="7315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At first we see the video, Ok.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26" y="457200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256" y="848380"/>
            <a:ext cx="804256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Creating a favorable environment for reading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7" y="1752600"/>
            <a:ext cx="2579451" cy="3470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82882"/>
            <a:ext cx="251709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227" y="1244025"/>
            <a:ext cx="806037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Teaching learning activities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284" y="1962090"/>
            <a:ext cx="800100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i="1" dirty="0" smtClean="0">
                <a:latin typeface="Times New Roman" pitchFamily="18" charset="0"/>
                <a:cs typeface="Times New Roman" pitchFamily="18" charset="0"/>
              </a:rPr>
              <a:t>Yesterday  we learned a word, what is the word? Who can tell me?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85" y="3134380"/>
            <a:ext cx="805542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Who can tell the meaning of the word?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3716" y="2524780"/>
            <a:ext cx="263368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Year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608046"/>
            <a:ext cx="2895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অর্থ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বছর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71" y="3810000"/>
            <a:ext cx="2431257" cy="2431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704955"/>
            <a:ext cx="3276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7" grpId="1" animBg="1"/>
      <p:bldP spid="10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740" y="1457980"/>
            <a:ext cx="80009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Anyone</a:t>
            </a:r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, make a sentence with the word?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76330"/>
            <a:ext cx="5486400" cy="3033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88" y="5511225"/>
            <a:ext cx="799407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will attend the PESC examination next year.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57200"/>
            <a:ext cx="3276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1153180"/>
            <a:ext cx="8001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Dear student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 your book, Page NO-30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772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" y="1762780"/>
            <a:ext cx="40005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 this lesson any one.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867</TotalTime>
  <Words>468</Words>
  <Application>Microsoft Office PowerPoint</Application>
  <PresentationFormat>On-screen Show (4:3)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172</cp:revision>
  <dcterms:created xsi:type="dcterms:W3CDTF">2006-08-16T00:00:00Z</dcterms:created>
  <dcterms:modified xsi:type="dcterms:W3CDTF">2020-02-13T16:04:23Z</dcterms:modified>
</cp:coreProperties>
</file>