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CA35-691B-4227-A058-FE4321813A8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09F4B-43FF-476C-BB09-5D0391C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09F4B-43FF-476C-BB09-5D0391CF70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0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09F4B-43FF-476C-BB09-5D0391CF70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1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1"/>
            <a:ext cx="5385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8000" dirty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000" dirty="0">
              <a:solidFill>
                <a:srgbClr val="1F497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840"/>
            <a:ext cx="9144000" cy="52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8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PT10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82" y="1164878"/>
            <a:ext cx="7150218" cy="55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2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5590963" cy="358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2286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আধুনিক পর্যায় সারণিতে পারমাণবিক সংখ্যার ধারণা ব্যবহার করে ২০১২ সালে  ম্যান্ডেলিফের পর্যায় সূত্রের সর্বশেষ সংশোধিত রূপ।</a:t>
            </a:r>
            <a:endParaRPr lang="en-US" sz="2800" b="1" spc="-1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2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4191000" cy="646331"/>
          </a:xfrm>
          <a:prstGeom prst="rect">
            <a:avLst/>
          </a:prstGeom>
          <a:solidFill>
            <a:srgbClr val="918485">
              <a:lumMod val="60000"/>
              <a:lumOff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414AC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মূল্যায়ন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414AC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1" y="1524000"/>
            <a:ext cx="5486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১।পর্যায় সারণি কাকে বলে?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1" y="1905000"/>
            <a:ext cx="6196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পর্যায় সারণির জনক বলা হয় কাকে?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42822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পর্যায় সারণিতে অবধান আছে এমন তিনজন বিজ্ঞানীর নাম বল।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1" y="3429000"/>
            <a:ext cx="6172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এ পর্যন্ত আবিস্কৃত মৌলের সংখ্যা কতটি ?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114800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৫</a:t>
            </a:r>
            <a:r>
              <a:rPr lang="bn-BD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 আবিস্কৃত মৌলের মধ্যে কতটি প্রকৃতিতে পাওয়া যায়? 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15909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</a:rPr>
              <a:t>আধুনিক পর্যায় সারণির জনক বলা হয় কাকে এবং কেন? ব্যাখ্যা কর। </a:t>
            </a:r>
            <a:endParaRPr lang="en-US" sz="3200" b="1" dirty="0">
              <a:solidFill>
                <a:srgbClr val="1414A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2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152400"/>
            <a:ext cx="4952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3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1" y="152400"/>
            <a:ext cx="425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0500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মোহাম্মদ আবু ইউসুফ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অধ্যক্ষ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নবারূণ উচ্চ বিদ্যালয়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দক্ষিণসুরমা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মোবাঃ ০১৭১৮৩৫০৭৯০</a:t>
            </a:r>
          </a:p>
          <a:p>
            <a:pPr lvl="0" algn="ctr"/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ail: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mayoushof@gmail.co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51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88620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81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"/>
            <a:ext cx="4585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736503"/>
            <a:ext cx="350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lvl="0" algn="ctr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lvl="0"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3717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63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050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  <a:sym typeface="Webdings"/>
              </a:rPr>
              <a:t>এই পাঠ শেষে শিক্ষার্থীরা---</a:t>
            </a:r>
          </a:p>
          <a:p>
            <a:pPr lvl="0"/>
            <a:r>
              <a:rPr lang="bn-BD" sz="3600" b="1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  <a:sym typeface="Webdings"/>
              </a:rPr>
              <a:t>১</a:t>
            </a:r>
            <a:r>
              <a:rPr lang="en-US" sz="3600" b="1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  <a:sym typeface="Webdings"/>
              </a:rPr>
              <a:t>. </a:t>
            </a:r>
            <a:r>
              <a:rPr lang="en-US" sz="3600" b="1" dirty="0" err="1">
                <a:solidFill>
                  <a:srgbClr val="1414AC"/>
                </a:solidFill>
                <a:latin typeface="NikoshBAN" pitchFamily="2" charset="0"/>
                <a:cs typeface="NikoshBAN" pitchFamily="2" charset="0"/>
                <a:sym typeface="Webdings"/>
              </a:rPr>
              <a:t>পর্যায়</a:t>
            </a:r>
            <a:r>
              <a:rPr lang="en-US" sz="3600" b="1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1414AC"/>
                </a:solidFill>
                <a:latin typeface="NikoshBAN" pitchFamily="2" charset="0"/>
                <a:cs typeface="NikoshBAN" pitchFamily="2" charset="0"/>
                <a:sym typeface="Webdings"/>
              </a:rPr>
              <a:t>সারণি</a:t>
            </a:r>
            <a:r>
              <a:rPr lang="bn-BD" sz="3600" b="1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  <a:sym typeface="Webdings"/>
              </a:rPr>
              <a:t>র ধারণা বর্ণনা করতে </a:t>
            </a:r>
            <a:r>
              <a:rPr lang="en-US" sz="3600" b="1" dirty="0" err="1">
                <a:solidFill>
                  <a:srgbClr val="1414AC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endParaRPr lang="bn-BD" sz="3600" b="1" dirty="0">
              <a:solidFill>
                <a:srgbClr val="1414AC"/>
              </a:solidFill>
              <a:latin typeface="NikoshBAN" pitchFamily="2" charset="0"/>
              <a:cs typeface="NikoshBAN" pitchFamily="2" charset="0"/>
              <a:sym typeface="Webdings"/>
            </a:endParaRPr>
          </a:p>
          <a:p>
            <a:pPr lvl="0"/>
            <a:r>
              <a:rPr lang="bn-BD" sz="3600" b="1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  <a:sym typeface="Webdings"/>
              </a:rPr>
              <a:t>২</a:t>
            </a:r>
            <a:r>
              <a:rPr lang="en-US" sz="3600" b="1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  <a:sym typeface="Webdings"/>
              </a:rPr>
              <a:t>. IUPAC</a:t>
            </a:r>
            <a:r>
              <a:rPr lang="bn-BD" sz="3600" b="1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  <a:sym typeface="Webdings"/>
              </a:rPr>
              <a:t> এর ধারণা বর্ণনা করতে পারবে</a:t>
            </a:r>
          </a:p>
          <a:p>
            <a:pPr lvl="0"/>
            <a:r>
              <a:rPr lang="bn-BD" sz="3600" b="1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rgbClr val="1414AC"/>
                </a:solidFill>
                <a:latin typeface="NikoshBAN" pitchFamily="2" charset="0"/>
                <a:cs typeface="NikoshBAN" pitchFamily="2" charset="0"/>
              </a:rPr>
              <a:t> পর্যায় সারণি বিকাশের পটভুমি ব্যাখ্যা করতে পারবে। </a:t>
            </a:r>
            <a:endParaRPr lang="en-US" sz="3600" b="1" dirty="0">
              <a:solidFill>
                <a:srgbClr val="1414A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81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শিখন</a:t>
            </a:r>
            <a:r>
              <a:rPr lang="en-US" sz="7200" dirty="0" smtClean="0"/>
              <a:t> </a:t>
            </a:r>
            <a:r>
              <a:rPr lang="en-US" sz="7200" dirty="0" err="1" smtClean="0"/>
              <a:t>ফল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6996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04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পর্যায় সারণির পটভূমি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eriodic Tab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8610600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1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685800"/>
            <a:ext cx="464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১৭৮৯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অ্যান্টিনিও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ল্যাভয়সিয়ে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ভৌত অবস্থার উপর ভিত্তি করে মৌলসমূহকে তিনটি শ্রেণিতে বিভক্ত করেন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avoisier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153845"/>
            <a:ext cx="3429000" cy="3884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81000" y="48768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যৌগসমূহকে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একত্রিত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প্রবাহী,ধাতু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অধাতু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2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মৌলগুলোকে তাদের ভর অনুসারে সাজানো হয়েছে।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799px-PTE-Law_of_Octav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70281"/>
            <a:ext cx="8915400" cy="26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7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6096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১৮৬৯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ম্যান্ডেলিফ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লুথার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মেয়র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পৃথকভাবে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ধর্মবিশিষ্ট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সমশ্রেণিভূক্ত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প্রয়াসে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রসায়নে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‘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খ্যাত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Mey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1"/>
            <a:ext cx="3657600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4648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দিমিদ্রি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ম্যান্ডেলিফ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(1834 – 1907)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ndeleev's_1869_periodic_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1"/>
            <a:ext cx="8382000" cy="37649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238130"/>
            <a:ext cx="3512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ম্যান্ডেলিফের পর্যায় সারণি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67934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ম্যান্ডেলিফ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৬৭টি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৬৩টি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bn-IN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তখনও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-1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271</Words>
  <Application>Microsoft Office PowerPoint</Application>
  <PresentationFormat>On-screen Show (4:3)</PresentationFormat>
  <Paragraphs>37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7</cp:revision>
  <dcterms:created xsi:type="dcterms:W3CDTF">2006-08-16T00:00:00Z</dcterms:created>
  <dcterms:modified xsi:type="dcterms:W3CDTF">2020-02-13T19:49:50Z</dcterms:modified>
</cp:coreProperties>
</file>