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8" r:id="rId11"/>
    <p:sldId id="266" r:id="rId12"/>
    <p:sldId id="270" r:id="rId13"/>
    <p:sldId id="272" r:id="rId14"/>
    <p:sldId id="275" r:id="rId15"/>
    <p:sldId id="274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C1A2A-A84C-4958-85D3-249D83E78375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556C9-67DE-4FD9-9FA1-9B7F75443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5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556C9-67DE-4FD9-9FA1-9B7F754432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0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828800"/>
            <a:ext cx="8686800" cy="4876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457200"/>
            <a:ext cx="86868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ফুলেল শুভেচ্ছা।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8581" y="632430"/>
            <a:ext cx="3733800" cy="304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4419600"/>
            <a:ext cx="5029200" cy="16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র বানাই।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838200"/>
            <a:ext cx="2514600" cy="31547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638800" y="4495800"/>
            <a:ext cx="251460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1143000"/>
            <a:ext cx="6096000" cy="3124200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200" y="5410200"/>
            <a:ext cx="55626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ডাকে, ঘ্যা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ঘ্যা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5486400"/>
            <a:ext cx="2971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77000" y="1143000"/>
            <a:ext cx="2438400" cy="2895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416257"/>
            <a:ext cx="5562600" cy="1447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209800"/>
            <a:ext cx="3276600" cy="914400"/>
          </a:xfrm>
          <a:prstGeom prst="roundRect">
            <a:avLst>
              <a:gd name="adj" fmla="val 317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00600" y="2209800"/>
            <a:ext cx="3200400" cy="914400"/>
          </a:xfrm>
          <a:prstGeom prst="roundRect">
            <a:avLst>
              <a:gd name="adj" fmla="val 3062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657600"/>
            <a:ext cx="3048000" cy="1905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২টি শব্দ বল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3657600"/>
            <a:ext cx="3048000" cy="1905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২টি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04800"/>
            <a:ext cx="4648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124200"/>
            <a:ext cx="1981200" cy="1828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4800600"/>
            <a:ext cx="19812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ঙ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800" y="4419600"/>
            <a:ext cx="1981200" cy="1828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2057400"/>
            <a:ext cx="1981200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2209800"/>
            <a:ext cx="1981200" cy="1828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qu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66" y="1828800"/>
            <a:ext cx="6477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2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228600"/>
            <a:ext cx="3733800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600200" y="1600200"/>
            <a:ext cx="6781800" cy="3810000"/>
          </a:xfrm>
          <a:prstGeom prst="wedgeEllipseCallout">
            <a:avLst>
              <a:gd name="adj1" fmla="val -60156"/>
              <a:gd name="adj2" fmla="val 7407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ক---ঙ  ২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685800"/>
            <a:ext cx="617220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590800"/>
            <a:ext cx="7315200" cy="3886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4792ED9-F123-4B31-ABA6-7422189A4CCE}"/>
              </a:ext>
            </a:extLst>
          </p:cNvPr>
          <p:cNvSpPr txBox="1">
            <a:spLocks/>
          </p:cNvSpPr>
          <p:nvPr/>
        </p:nvSpPr>
        <p:spPr>
          <a:xfrm>
            <a:off x="4255493" y="1320800"/>
            <a:ext cx="4876800" cy="51790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dbl" algn="ctr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solid"/>
            <a:bevel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ctr"/>
            <a:r>
              <a:rPr lang="bn-I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লুটিয়া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লোহাগড়া,নড়াইল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F83206A-0C22-4607-8400-50D57726582F}"/>
              </a:ext>
            </a:extLst>
          </p:cNvPr>
          <p:cNvSpPr/>
          <p:nvPr/>
        </p:nvSpPr>
        <p:spPr>
          <a:xfrm>
            <a:off x="4270207" y="535940"/>
            <a:ext cx="4873793" cy="1569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Hp\Pictures\IMG201909131720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t="33094" r="43791" b="-5288"/>
          <a:stretch/>
        </p:blipFill>
        <p:spPr bwMode="auto">
          <a:xfrm>
            <a:off x="76200" y="535940"/>
            <a:ext cx="4038600" cy="63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09600"/>
            <a:ext cx="6934200" cy="1524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590800"/>
            <a:ext cx="8382000" cy="3886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বিষয়-বাংলা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শ্রেণি প্রথম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পাঠ- ১৬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সময়-৪০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838200"/>
            <a:ext cx="7848600" cy="1524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প্রস্তুতি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895600"/>
            <a:ext cx="7848600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ছড়াগান।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19200"/>
            <a:ext cx="7543800" cy="1524000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 শিখি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4495800"/>
            <a:ext cx="7543800" cy="114300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পৃষ্ঠা-</a:t>
            </a:r>
            <a:r>
              <a:rPr lang="bn-BD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219200"/>
            <a:ext cx="6248400" cy="1295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114800"/>
            <a:ext cx="8305800" cy="205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 ও শব্দে ব্যবহৃত বাংলা বর্নমালার ধ্বণি ওনির্বাচিত যুক্তবর্ন মনোযোগ সহকারে শুনবে।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457200"/>
            <a:ext cx="4800600" cy="4724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200" y="5410200"/>
            <a:ext cx="50292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লম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ধরি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5638800"/>
            <a:ext cx="3200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লম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81600" y="533400"/>
            <a:ext cx="3657600" cy="449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0" y="990600"/>
            <a:ext cx="3733800" cy="3200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1066800"/>
            <a:ext cx="4038600" cy="3200400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4800600"/>
            <a:ext cx="4800600" cy="144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বর পড়ি।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4953000"/>
            <a:ext cx="24384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457200"/>
            <a:ext cx="4800600" cy="4724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5486400"/>
            <a:ext cx="50292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ভাঙ্গাই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5638800"/>
            <a:ext cx="3200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81600" y="533400"/>
            <a:ext cx="3657600" cy="449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1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109</Words>
  <Application>Microsoft Office PowerPoint</Application>
  <PresentationFormat>On-screen Show (4:3)</PresentationFormat>
  <Paragraphs>49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real solution</dc:creator>
  <cp:lastModifiedBy>Hp</cp:lastModifiedBy>
  <cp:revision>70</cp:revision>
  <dcterms:created xsi:type="dcterms:W3CDTF">2006-08-16T00:00:00Z</dcterms:created>
  <dcterms:modified xsi:type="dcterms:W3CDTF">2020-02-14T17:37:14Z</dcterms:modified>
</cp:coreProperties>
</file>