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7" r:id="rId2"/>
    <p:sldId id="258" r:id="rId3"/>
    <p:sldId id="26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75" r:id="rId12"/>
    <p:sldId id="277" r:id="rId13"/>
    <p:sldId id="269" r:id="rId14"/>
    <p:sldId id="271" r:id="rId15"/>
    <p:sldId id="272" r:id="rId16"/>
    <p:sldId id="273" r:id="rId17"/>
    <p:sldId id="274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1" autoAdjust="0"/>
    <p:restoredTop sz="75404" autoAdjust="0"/>
  </p:normalViewPr>
  <p:slideViewPr>
    <p:cSldViewPr>
      <p:cViewPr varScale="1">
        <p:scale>
          <a:sx n="86" d="100"/>
          <a:sy n="86" d="100"/>
        </p:scale>
        <p:origin x="11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BBC77-7B14-4383-971D-0255AF85662B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17C9B-72D9-48DB-B7C9-64F9A03C4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7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17C9B-72D9-48DB-B7C9-64F9A03C46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8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8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9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9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855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29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93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81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025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61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3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80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38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79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1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9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6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66886" y="2372990"/>
            <a:ext cx="164670" cy="7608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4951" y="405869"/>
            <a:ext cx="8131466" cy="5938438"/>
          </a:xfrm>
          <a:prstGeom prst="roundRect">
            <a:avLst/>
          </a:prstGeom>
          <a:solidFill>
            <a:srgbClr val="FF0000"/>
          </a:solidFill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" y="228600"/>
            <a:ext cx="8428149" cy="556507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20651" y="783094"/>
            <a:ext cx="7200066" cy="518398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9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685800"/>
            <a:ext cx="7772400" cy="4394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257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Everyday, the farmer sells the egg.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301" y="51054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59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9600"/>
            <a:ext cx="3657600" cy="45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0" y="609600"/>
            <a:ext cx="7642952" cy="2133600"/>
            <a:chOff x="1219200" y="2743200"/>
            <a:chExt cx="7642952" cy="2133600"/>
          </a:xfrm>
        </p:grpSpPr>
        <p:sp>
          <p:nvSpPr>
            <p:cNvPr id="5" name="Horizontal Scroll 4"/>
            <p:cNvSpPr/>
            <p:nvPr/>
          </p:nvSpPr>
          <p:spPr>
            <a:xfrm>
              <a:off x="1219200" y="2743200"/>
              <a:ext cx="6858000" cy="21336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5400" y="3124200"/>
              <a:ext cx="75667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Teachecr’s reading</a:t>
              </a:r>
              <a:endParaRPr lang="en-GB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Flowchart: Terminator 7"/>
          <p:cNvSpPr/>
          <p:nvPr/>
        </p:nvSpPr>
        <p:spPr>
          <a:xfrm>
            <a:off x="952500" y="2971800"/>
            <a:ext cx="7239000" cy="2682607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676400" y="3158941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listen and put your finger under the words what I say.</a:t>
            </a:r>
            <a:endParaRPr lang="en-IN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59715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GB" sz="6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02004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85900" y="1282647"/>
            <a:ext cx="195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GB" sz="4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900" y="2579772"/>
            <a:ext cx="1797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Goose</a:t>
            </a:r>
            <a:endParaRPr lang="en-GB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245306"/>
            <a:ext cx="195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olden</a:t>
            </a:r>
            <a:endParaRPr lang="en-GB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2846"/>
            <a:ext cx="1452681" cy="1165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99138"/>
            <a:ext cx="1486288" cy="933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06" y="5029200"/>
            <a:ext cx="1452682" cy="1216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3953269"/>
            <a:ext cx="195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endParaRPr lang="en-GB" sz="4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95" y="3892997"/>
            <a:ext cx="1458897" cy="98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9906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loud reading</a:t>
            </a:r>
            <a:endParaRPr lang="en-GB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2590800"/>
            <a:ext cx="7162800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read the text loudly in whole class and then in pair and individually.</a:t>
            </a:r>
            <a:endParaRPr lang="en-I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569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GB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111" y="205615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Pronunce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say the meaning the words: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111" y="3657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Everyday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0611" y="3657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Goose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3657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841" y="3412212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53947" y="4952999"/>
            <a:ext cx="195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Farmer</a:t>
            </a:r>
            <a:endParaRPr lang="en-GB" sz="4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4184" y="4821548"/>
            <a:ext cx="1950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endParaRPr lang="en-GB" sz="4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382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an egg and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golden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3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97022"/>
            <a:ext cx="6934200" cy="4955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2666999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381000"/>
            <a:ext cx="8458200" cy="6019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821801"/>
            <a:ext cx="3581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GB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268" y="2363856"/>
            <a:ext cx="415773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Mahfuja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Khatun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no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Sujanagor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Pangsha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Rajbari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5480" y="2401292"/>
            <a:ext cx="2895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 29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4-6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poor farmer ……....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egg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00600" y="2363856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6799" y="2255934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77684" y="2209800"/>
            <a:ext cx="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5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5800"/>
            <a:ext cx="62484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  <a:r>
              <a:rPr lang="en-US" sz="5400" dirty="0" smtClean="0"/>
              <a:t>s</a:t>
            </a:r>
            <a:endParaRPr lang="en-GB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 will be able to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sounds and stress.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4.2.1 enjoy simple stories.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477812"/>
              </p:ext>
            </p:extLst>
          </p:nvPr>
        </p:nvGraphicFramePr>
        <p:xfrm>
          <a:off x="3048000" y="2514600"/>
          <a:ext cx="2895601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2514600"/>
                        <a:ext cx="2895601" cy="244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838200"/>
            <a:ext cx="48006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3185993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Golden Goose</a:t>
            </a:r>
            <a:endParaRPr lang="en-GB" sz="6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762000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  <a:endParaRPr lang="en-GB" sz="13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0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1"/>
            <a:ext cx="3944632" cy="27596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1"/>
            <a:ext cx="3860442" cy="27431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8" y="3452812"/>
            <a:ext cx="3944632" cy="28479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6" b="3953"/>
          <a:stretch/>
        </p:blipFill>
        <p:spPr>
          <a:xfrm>
            <a:off x="4724400" y="3452812"/>
            <a:ext cx="3860442" cy="28717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54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4724400"/>
          </a:xfrm>
          <a:prstGeom prst="rect">
            <a:avLst/>
          </a:prstGeom>
          <a:ln w="5715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0732" y="5334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poor farmer has a goose.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9248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257800"/>
            <a:ext cx="788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Everyday, the goose lays an egg.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407"/>
          <a:stretch/>
        </p:blipFill>
        <p:spPr>
          <a:xfrm>
            <a:off x="1917663" y="679136"/>
            <a:ext cx="5257799" cy="44582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1731" y="5136076"/>
            <a:ext cx="64896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golden egg.</a:t>
            </a: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428</TotalTime>
  <Words>171</Words>
  <Application>Microsoft Office PowerPoint</Application>
  <PresentationFormat>On-screen Show (4:3)</PresentationFormat>
  <Paragraphs>41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Zarin</dc:creator>
  <cp:lastModifiedBy>mahfuza</cp:lastModifiedBy>
  <cp:revision>84</cp:revision>
  <dcterms:created xsi:type="dcterms:W3CDTF">2006-08-16T00:00:00Z</dcterms:created>
  <dcterms:modified xsi:type="dcterms:W3CDTF">2020-02-12T18:45:48Z</dcterms:modified>
</cp:coreProperties>
</file>