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1" r:id="rId3"/>
    <p:sldId id="260" r:id="rId4"/>
    <p:sldId id="261" r:id="rId5"/>
    <p:sldId id="259" r:id="rId6"/>
    <p:sldId id="262" r:id="rId7"/>
    <p:sldId id="272" r:id="rId8"/>
    <p:sldId id="263" r:id="rId9"/>
    <p:sldId id="264" r:id="rId10"/>
    <p:sldId id="266" r:id="rId11"/>
    <p:sldId id="265" r:id="rId12"/>
    <p:sldId id="274" r:id="rId13"/>
    <p:sldId id="275" r:id="rId14"/>
    <p:sldId id="267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1A04-81E7-4321-A16A-6E8598059EA1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8F909-855A-4669-88E0-49C441EE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9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3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52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50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89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85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18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46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28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94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7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3E98-23DF-4903-B2B6-660AE621659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7C0-A550-4F47-BCA3-82F9B5F2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3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3E98-23DF-4903-B2B6-660AE621659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87C0-A550-4F47-BCA3-82F9B5F2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99730" y="1543868"/>
            <a:ext cx="8192539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4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5313" y="2224170"/>
            <a:ext cx="4739426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বিজ্ঞান বই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৫৪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 সাথে মিলিয়ে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3555" r="8078" b="3555"/>
          <a:stretch/>
        </p:blipFill>
        <p:spPr>
          <a:xfrm>
            <a:off x="6398108" y="888053"/>
            <a:ext cx="3608777" cy="4611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87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4496" y="2946984"/>
            <a:ext cx="6128193" cy="132343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 সুস্থ রাখার জন্য তোমরা কী কী কর তা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4883" y="4569866"/>
            <a:ext cx="6137806" cy="132343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কি কি খাবার খাবে তার তালিকা তৈরি 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76" y="596831"/>
            <a:ext cx="2163861" cy="166289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loud 5"/>
          <p:cNvSpPr/>
          <p:nvPr/>
        </p:nvSpPr>
        <p:spPr>
          <a:xfrm>
            <a:off x="5924176" y="596831"/>
            <a:ext cx="3335629" cy="1662899"/>
          </a:xfrm>
          <a:prstGeom prst="clou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দলীয়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1970257" y="2990517"/>
            <a:ext cx="2009103" cy="1236372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1975779" y="4613399"/>
            <a:ext cx="2009103" cy="1236372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172756" y="309096"/>
            <a:ext cx="3747752" cy="1352281"/>
          </a:xfrm>
          <a:prstGeom prst="cloudCallou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0157" y="1661377"/>
            <a:ext cx="3747752" cy="772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976" y="2879165"/>
            <a:ext cx="10599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……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……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৫।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………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2224" y="643945"/>
            <a:ext cx="3747752" cy="7727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959" y="2170827"/>
            <a:ext cx="104962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………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……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৫।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………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4962" y="2075884"/>
            <a:ext cx="109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3264" y="2671911"/>
            <a:ext cx="188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1780" y="3210486"/>
            <a:ext cx="109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ওষুধ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908" y="3734871"/>
            <a:ext cx="88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1917" y="4829576"/>
            <a:ext cx="136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2459" y="1243527"/>
            <a:ext cx="2919415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599" y="2800643"/>
            <a:ext cx="8679133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 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 সুস্থ রাখতে আমরা কোন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 খাব?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২।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হলে কি করব ?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৩।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কোন পানি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 করব ?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521">
            <a:off x="1693621" y="342697"/>
            <a:ext cx="7754317" cy="5433209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2247900" y="1543869"/>
            <a:ext cx="7696200" cy="37702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9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239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0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5318" y="3598542"/>
            <a:ext cx="4298476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আনোয়ার হোসেন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কালদাসপাড়া ডা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ংগি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সেরাজুল হক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দ্যালয়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তেঁতুলিয়া, পঞ্চগড়।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- ০১৭৪৪৪১৯১৬১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576539" y="159278"/>
            <a:ext cx="3325603" cy="1082689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6938" r="21143" b="12643"/>
          <a:stretch/>
        </p:blipFill>
        <p:spPr>
          <a:xfrm>
            <a:off x="2465517" y="942657"/>
            <a:ext cx="1878078" cy="25815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067378" y="3598542"/>
            <a:ext cx="4030153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(২)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সুস্থ রাখা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5555"/>
          <a:stretch/>
        </p:blipFill>
        <p:spPr>
          <a:xfrm>
            <a:off x="8135086" y="942657"/>
            <a:ext cx="1894739" cy="2626666"/>
          </a:xfrm>
          <a:prstGeom prst="rect">
            <a:avLst/>
          </a:prstGeom>
          <a:ln w="12700">
            <a:noFill/>
          </a:ln>
        </p:spPr>
      </p:pic>
      <p:grpSp>
        <p:nvGrpSpPr>
          <p:cNvPr id="24" name="Group 23"/>
          <p:cNvGrpSpPr/>
          <p:nvPr/>
        </p:nvGrpSpPr>
        <p:grpSpPr>
          <a:xfrm>
            <a:off x="6116399" y="1674253"/>
            <a:ext cx="376429" cy="4713668"/>
            <a:chOff x="6101213" y="1751526"/>
            <a:chExt cx="376429" cy="471366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282988" y="1751526"/>
              <a:ext cx="12879" cy="4713668"/>
            </a:xfrm>
            <a:prstGeom prst="line">
              <a:avLst/>
            </a:prstGeom>
            <a:ln w="571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50943" y="2406223"/>
              <a:ext cx="26699" cy="3404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101213" y="2406223"/>
              <a:ext cx="26699" cy="34042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73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3115" y="3611706"/>
            <a:ext cx="288029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9083" y="3611705"/>
            <a:ext cx="288029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3115" y="4757994"/>
            <a:ext cx="7686260" cy="7694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তোমারা কি কি দেখতে পাচ্ছ ?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60" y="585924"/>
            <a:ext cx="3799402" cy="2845411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28" y="586361"/>
            <a:ext cx="3799402" cy="2844974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9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4267" y="2585181"/>
            <a:ext cx="483987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 সুস্থ রাখা</a:t>
            </a:r>
            <a:endParaRPr lang="en-GB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321" y="2711121"/>
            <a:ext cx="9443252" cy="14465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৯.২.২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ভালো রাখার জন্য বিভিন্ন নিয়ম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          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 হয় তা বলতে পারবে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08321" y="1020417"/>
            <a:ext cx="5806917" cy="10176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38" y="912022"/>
            <a:ext cx="3637360" cy="2313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81" y="912023"/>
            <a:ext cx="3637360" cy="2313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2935264" y="3522142"/>
            <a:ext cx="6082852" cy="190224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 ভাল রা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জন্য  নিয়মিত খেলাধুলা করতে হবে।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4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96378" y="3753219"/>
            <a:ext cx="5810899" cy="13289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সুষম খাদ্য </a:t>
            </a:r>
            <a:r>
              <a:rPr lang="en-US" sz="40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 হবে।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92" y="965919"/>
            <a:ext cx="3637360" cy="2336538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15578"/>
          <a:stretch/>
        </p:blipFill>
        <p:spPr>
          <a:xfrm>
            <a:off x="6501303" y="965919"/>
            <a:ext cx="3637360" cy="2336538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5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56" y="869603"/>
            <a:ext cx="4648768" cy="289797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07" y="869603"/>
            <a:ext cx="4648769" cy="289203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2796795" y="4160889"/>
            <a:ext cx="6375042" cy="10292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বিশ্রাম ও ঘুম আমাদের দেহ সুস্থ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রাখে।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" t="966" r="4121" b="6275"/>
          <a:stretch/>
        </p:blipFill>
        <p:spPr>
          <a:xfrm>
            <a:off x="1969533" y="860684"/>
            <a:ext cx="3812147" cy="28355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688977" y="3953818"/>
            <a:ext cx="6987441" cy="10431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ওষুধ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6867" r="10550" b="14271"/>
          <a:stretch/>
        </p:blipFill>
        <p:spPr>
          <a:xfrm>
            <a:off x="6557958" y="860684"/>
            <a:ext cx="3812147" cy="28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323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PTI-PANCHAGARH-10</dc:creator>
  <cp:lastModifiedBy>anowardoly@hotmail.com</cp:lastModifiedBy>
  <cp:revision>132</cp:revision>
  <dcterms:created xsi:type="dcterms:W3CDTF">2019-02-26T04:57:48Z</dcterms:created>
  <dcterms:modified xsi:type="dcterms:W3CDTF">2020-02-07T02:48:09Z</dcterms:modified>
</cp:coreProperties>
</file>