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330700"/>
            <a:ext cx="8610600" cy="255454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আজকের পাঠে সবাইকে ধন্যবাদ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610"/>
            <a:ext cx="8116101" cy="40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3705"/>
            <a:ext cx="8458199" cy="311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4495800"/>
            <a:ext cx="845819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81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মুল্যায়ন 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557463"/>
            <a:ext cx="8153400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990600"/>
            <a:ext cx="6477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 বাডির কাজ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610600" cy="362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3588"/>
            <a:ext cx="861060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3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2224"/>
            <a:ext cx="8229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1874905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সেবামুলক কাজ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6477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হযরত আবু বক্কর সিদ্দিক রাঃ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98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44663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000" y="42138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শাসক হিসেবে আবু বক্কর রাঃ রাস্তা ঘাট নিমান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286000"/>
            <a:ext cx="426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6" y="3733800"/>
            <a:ext cx="72009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79517"/>
            <a:ext cx="415342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526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6" y="19050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31917"/>
            <a:ext cx="415342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ভিবিন্ন সেবা মুলক কাজ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657600"/>
            <a:ext cx="7935424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752600"/>
            <a:ext cx="4354024" cy="166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752600"/>
            <a:ext cx="312419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86" y="758824"/>
            <a:ext cx="278019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4709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58825"/>
            <a:ext cx="51339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248977"/>
            <a:ext cx="1915054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4897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 হাজিদের । অসহায় ,ও সেচ কাজে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0"/>
            <a:ext cx="8305799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62075"/>
            <a:ext cx="8382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 হাজি দের জন্য কল্যান মুলক কাজ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5257800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দলিয় কাজ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65532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দল ১ । হযরত আবু বক্কর এর পরিচয় লিখ?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67818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দল ২ । কি ভাবে ছিদ্দিক উপাধি পেলেন  লিখ?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6" y="2971800"/>
            <a:ext cx="8381163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620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65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16</cp:revision>
  <dcterms:created xsi:type="dcterms:W3CDTF">2006-08-16T00:00:00Z</dcterms:created>
  <dcterms:modified xsi:type="dcterms:W3CDTF">2020-02-14T13:23:26Z</dcterms:modified>
</cp:coreProperties>
</file>