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Default Extension="jpg" ContentType="image/jpeg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Default Extension="gif" ContentType="image/gif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7" r:id="rId2"/>
    <p:sldId id="258" r:id="rId3"/>
    <p:sldId id="273" r:id="rId4"/>
    <p:sldId id="274" r:id="rId5"/>
    <p:sldId id="261" r:id="rId6"/>
    <p:sldId id="262" r:id="rId7"/>
    <p:sldId id="263" r:id="rId8"/>
    <p:sldId id="260" r:id="rId9"/>
    <p:sldId id="259" r:id="rId10"/>
    <p:sldId id="275" r:id="rId11"/>
    <p:sldId id="265" r:id="rId12"/>
    <p:sldId id="276" r:id="rId13"/>
    <p:sldId id="280" r:id="rId14"/>
    <p:sldId id="282" r:id="rId15"/>
    <p:sldId id="283" r:id="rId16"/>
    <p:sldId id="269" r:id="rId17"/>
    <p:sldId id="278" r:id="rId18"/>
    <p:sldId id="277" r:id="rId19"/>
    <p:sldId id="270" r:id="rId20"/>
    <p:sldId id="271" r:id="rId21"/>
    <p:sldId id="27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8974" autoAdjust="0"/>
  </p:normalViewPr>
  <p:slideViewPr>
    <p:cSldViewPr snapToGrid="0">
      <p:cViewPr>
        <p:scale>
          <a:sx n="41" d="100"/>
          <a:sy n="41" d="100"/>
        </p:scale>
        <p:origin x="-246" y="-28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328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1.png"/><Relationship Id="rId1" Type="http://schemas.openxmlformats.org/officeDocument/2006/relationships/image" Target="../media/image10.jpg"/><Relationship Id="rId5" Type="http://schemas.openxmlformats.org/officeDocument/2006/relationships/image" Target="../media/image14.jpg"/><Relationship Id="rId4" Type="http://schemas.openxmlformats.org/officeDocument/2006/relationships/image" Target="../media/image131.png"/></Relationships>
</file>

<file path=ppt/diagrams/_rels/drawing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1.png"/><Relationship Id="rId1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3E390A-5B6E-4C4B-9F80-C67B2590B0D6}" type="doc">
      <dgm:prSet loTypeId="urn:microsoft.com/office/officeart/2005/8/layout/radial6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E40D1A-C65D-4AD5-91A6-4F67D70032E6}">
      <dgm:prSet phldrT="[Text]" custT="1"/>
      <dgm:spPr>
        <a:blipFill rotWithShape="0">
          <a:blip xmlns:r="http://schemas.openxmlformats.org/officeDocument/2006/relationships" r:embed="rId1"/>
          <a:stretch>
            <a:fillRect l="1000" t="9000" r="-4000" b="-1000"/>
          </a:stretch>
        </a:blipFill>
      </dgm:spPr>
      <dgm:t>
        <a:bodyPr/>
        <a:lstStyle/>
        <a:p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৪০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লিটার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5159059-72C8-4F56-8A40-984181ADA89C}" type="parTrans" cxnId="{1D8A60C6-AF6C-4A4F-964D-207A57C4F9E4}">
      <dgm:prSet/>
      <dgm:spPr/>
      <dgm:t>
        <a:bodyPr/>
        <a:lstStyle/>
        <a:p>
          <a:endParaRPr lang="en-US"/>
        </a:p>
      </dgm:t>
    </dgm:pt>
    <dgm:pt modelId="{1DD7E7AD-F7EE-41A2-9301-D500B38F5DA2}" type="sibTrans" cxnId="{1D8A60C6-AF6C-4A4F-964D-207A57C4F9E4}">
      <dgm:prSet/>
      <dgm:spPr/>
      <dgm:t>
        <a:bodyPr/>
        <a:lstStyle/>
        <a:p>
          <a:endParaRPr lang="en-US"/>
        </a:p>
      </dgm:t>
    </dgm:pt>
    <dgm:pt modelId="{064B9AD3-E514-472A-B8C9-C8A2865EE26B}">
      <dgm:prSet phldrT="[Text]"/>
      <dgm:spPr>
        <a:blipFill dpi="0" rotWithShape="0">
          <a:blip xmlns:r="http://schemas.openxmlformats.org/officeDocument/2006/relationships" r:embed="rId2"/>
          <a:srcRect/>
          <a:stretch>
            <a:fillRect l="3000" r="3000"/>
          </a:stretch>
        </a:blipFill>
      </dgm:spPr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B6D17EAD-09B9-4C05-B56F-DC38F9736CAE}" type="parTrans" cxnId="{F899FAF8-AD06-48BB-A116-EFC40F36F643}">
      <dgm:prSet/>
      <dgm:spPr/>
      <dgm:t>
        <a:bodyPr/>
        <a:lstStyle/>
        <a:p>
          <a:endParaRPr lang="en-US"/>
        </a:p>
      </dgm:t>
    </dgm:pt>
    <dgm:pt modelId="{F512222A-094F-482F-8747-E6C4A04DE7DD}" type="sibTrans" cxnId="{F899FAF8-AD06-48BB-A116-EFC40F36F643}">
      <dgm:prSet/>
      <dgm:spPr/>
      <dgm:t>
        <a:bodyPr/>
        <a:lstStyle/>
        <a:p>
          <a:endParaRPr lang="en-US"/>
        </a:p>
      </dgm:t>
    </dgm:pt>
    <dgm:pt modelId="{6E5377E1-A7C6-492E-A82A-6D2AFB7E4A77}">
      <dgm:prSet phldrT="[Text]"/>
      <dgm:spPr>
        <a:blipFill dpi="0" rotWithShape="0">
          <a:blip xmlns:r="http://schemas.openxmlformats.org/officeDocument/2006/relationships" r:embed="rId3"/>
          <a:srcRect/>
          <a:stretch>
            <a:fillRect l="-26000" t="-21000" r="-23000" b="-10000"/>
          </a:stretch>
        </a:blipFill>
      </dgm:spPr>
      <dgm:t>
        <a:bodyPr/>
        <a:lstStyle/>
        <a:p>
          <a:endParaRPr lang="en-US" dirty="0"/>
        </a:p>
      </dgm:t>
    </dgm:pt>
    <dgm:pt modelId="{BFCF1444-60A6-4D53-82AD-D5358DC1B51D}" type="parTrans" cxnId="{7E834DA8-164A-4AA3-A718-210068471399}">
      <dgm:prSet/>
      <dgm:spPr/>
      <dgm:t>
        <a:bodyPr/>
        <a:lstStyle/>
        <a:p>
          <a:endParaRPr lang="en-US"/>
        </a:p>
      </dgm:t>
    </dgm:pt>
    <dgm:pt modelId="{1FEC747F-B90A-4412-B246-B8861A413D9C}" type="sibTrans" cxnId="{7E834DA8-164A-4AA3-A718-210068471399}">
      <dgm:prSet/>
      <dgm:spPr/>
      <dgm:t>
        <a:bodyPr/>
        <a:lstStyle/>
        <a:p>
          <a:endParaRPr lang="en-US"/>
        </a:p>
      </dgm:t>
    </dgm:pt>
    <dgm:pt modelId="{51ECB229-78A3-42BA-B08F-2FA448494451}">
      <dgm:prSet phldrT="[Text]"/>
      <dgm:spPr>
        <a:blipFill dpi="0" rotWithShape="0">
          <a:blip xmlns:r="http://schemas.openxmlformats.org/officeDocument/2006/relationships" r:embed="rId4"/>
          <a:srcRect/>
          <a:stretch>
            <a:fillRect t="10000" r="7000"/>
          </a:stretch>
        </a:blipFill>
      </dgm:spPr>
      <dgm:t>
        <a:bodyPr/>
        <a:lstStyle/>
        <a:p>
          <a:endParaRPr lang="en-US" dirty="0"/>
        </a:p>
      </dgm:t>
    </dgm:pt>
    <dgm:pt modelId="{76D1699C-F234-4115-B533-70C9AE0EC8C4}" type="parTrans" cxnId="{A729D4E8-4CFE-46A2-80AB-66FBFC32F07C}">
      <dgm:prSet/>
      <dgm:spPr/>
      <dgm:t>
        <a:bodyPr/>
        <a:lstStyle/>
        <a:p>
          <a:endParaRPr lang="en-US"/>
        </a:p>
      </dgm:t>
    </dgm:pt>
    <dgm:pt modelId="{365FC842-BA08-4595-8A76-AA089B455CCD}" type="sibTrans" cxnId="{A729D4E8-4CFE-46A2-80AB-66FBFC32F07C}">
      <dgm:prSet/>
      <dgm:spPr/>
      <dgm:t>
        <a:bodyPr/>
        <a:lstStyle/>
        <a:p>
          <a:endParaRPr lang="en-US"/>
        </a:p>
      </dgm:t>
    </dgm:pt>
    <dgm:pt modelId="{05E9989D-343B-4A84-BEA9-A86E25CA146E}">
      <dgm:prSet phldrT="[Text]"/>
      <dgm:spPr>
        <a:blipFill rotWithShape="0">
          <a:blip xmlns:r="http://schemas.openxmlformats.org/officeDocument/2006/relationships" r:embed="rId5"/>
          <a:stretch>
            <a:fillRect t="10000" r="7000"/>
          </a:stretch>
        </a:blipFill>
      </dgm:spPr>
      <dgm:t>
        <a:bodyPr/>
        <a:lstStyle/>
        <a:p>
          <a:endParaRPr lang="en-US" dirty="0"/>
        </a:p>
      </dgm:t>
    </dgm:pt>
    <dgm:pt modelId="{C0CCBA14-2460-498A-84EB-946EF6ABDD95}" type="parTrans" cxnId="{D0AC344C-DB0E-4BB8-887B-2C93952FAEB8}">
      <dgm:prSet/>
      <dgm:spPr/>
      <dgm:t>
        <a:bodyPr/>
        <a:lstStyle/>
        <a:p>
          <a:endParaRPr lang="en-US"/>
        </a:p>
      </dgm:t>
    </dgm:pt>
    <dgm:pt modelId="{61B366E7-689B-4CE9-B1F5-A76FDAE665BA}" type="sibTrans" cxnId="{D0AC344C-DB0E-4BB8-887B-2C93952FAEB8}">
      <dgm:prSet/>
      <dgm:spPr/>
      <dgm:t>
        <a:bodyPr/>
        <a:lstStyle/>
        <a:p>
          <a:endParaRPr lang="en-US"/>
        </a:p>
      </dgm:t>
    </dgm:pt>
    <dgm:pt modelId="{76B44667-1165-4140-A50D-5E81B2DA6414}" type="pres">
      <dgm:prSet presAssocID="{CC3E390A-5B6E-4C4B-9F80-C67B2590B0D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E41740-FBAB-4A9E-849A-990E41033CBA}" type="pres">
      <dgm:prSet presAssocID="{A7E40D1A-C65D-4AD5-91A6-4F67D70032E6}" presName="centerShape" presStyleLbl="node0" presStyleIdx="0" presStyleCnt="1" custScaleX="171818" custScaleY="165106" custLinFactNeighborY="-5062"/>
      <dgm:spPr/>
      <dgm:t>
        <a:bodyPr/>
        <a:lstStyle/>
        <a:p>
          <a:endParaRPr lang="en-US"/>
        </a:p>
      </dgm:t>
    </dgm:pt>
    <dgm:pt modelId="{CE60B442-AB56-41AC-B71A-B82A25DFC02D}" type="pres">
      <dgm:prSet presAssocID="{064B9AD3-E514-472A-B8C9-C8A2865EE26B}" presName="node" presStyleLbl="node1" presStyleIdx="0" presStyleCnt="4" custScaleX="101569" custScaleY="114668" custRadScaleRad="103797" custRadScaleInc="87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62044-16F1-40E2-B452-B805AE4E1E9E}" type="pres">
      <dgm:prSet presAssocID="{064B9AD3-E514-472A-B8C9-C8A2865EE26B}" presName="dummy" presStyleCnt="0"/>
      <dgm:spPr/>
    </dgm:pt>
    <dgm:pt modelId="{92581ECF-1CA5-45A3-8943-5DFEB36DB185}" type="pres">
      <dgm:prSet presAssocID="{F512222A-094F-482F-8747-E6C4A04DE7DD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36B766A-6736-4960-86BC-6FC7A7C28D25}" type="pres">
      <dgm:prSet presAssocID="{6E5377E1-A7C6-492E-A82A-6D2AFB7E4A7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A9A9D6-BA7A-423E-B951-6A9DB2BF5746}" type="pres">
      <dgm:prSet presAssocID="{6E5377E1-A7C6-492E-A82A-6D2AFB7E4A77}" presName="dummy" presStyleCnt="0"/>
      <dgm:spPr/>
    </dgm:pt>
    <dgm:pt modelId="{83EF47DA-F5B2-4BC5-ADFC-A4B0BCCC7D41}" type="pres">
      <dgm:prSet presAssocID="{1FEC747F-B90A-4412-B246-B8861A413D9C}" presName="sibTrans" presStyleLbl="sibTrans2D1" presStyleIdx="1" presStyleCnt="4"/>
      <dgm:spPr/>
      <dgm:t>
        <a:bodyPr/>
        <a:lstStyle/>
        <a:p>
          <a:endParaRPr lang="en-US"/>
        </a:p>
      </dgm:t>
    </dgm:pt>
    <dgm:pt modelId="{9B530313-3A94-4451-9893-A84A4492B1B7}" type="pres">
      <dgm:prSet presAssocID="{51ECB229-78A3-42BA-B08F-2FA44849445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52DED0-6815-4550-99A1-AC636E867118}" type="pres">
      <dgm:prSet presAssocID="{51ECB229-78A3-42BA-B08F-2FA448494451}" presName="dummy" presStyleCnt="0"/>
      <dgm:spPr/>
    </dgm:pt>
    <dgm:pt modelId="{C30AEE6D-6992-4FDE-8822-12D2264B2EFA}" type="pres">
      <dgm:prSet presAssocID="{365FC842-BA08-4595-8A76-AA089B455CCD}" presName="sibTrans" presStyleLbl="sibTrans2D1" presStyleIdx="2" presStyleCnt="4"/>
      <dgm:spPr/>
      <dgm:t>
        <a:bodyPr/>
        <a:lstStyle/>
        <a:p>
          <a:endParaRPr lang="en-US"/>
        </a:p>
      </dgm:t>
    </dgm:pt>
    <dgm:pt modelId="{0698E277-765B-4349-8AC6-5125E21CC8D4}" type="pres">
      <dgm:prSet presAssocID="{05E9989D-343B-4A84-BEA9-A86E25CA146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87D48-7AF1-422C-AEC6-23F24FEB0200}" type="pres">
      <dgm:prSet presAssocID="{05E9989D-343B-4A84-BEA9-A86E25CA146E}" presName="dummy" presStyleCnt="0"/>
      <dgm:spPr/>
    </dgm:pt>
    <dgm:pt modelId="{98E933A0-049D-4519-8BDA-56AE1E3FAB78}" type="pres">
      <dgm:prSet presAssocID="{61B366E7-689B-4CE9-B1F5-A76FDAE665BA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95ABDE96-DA59-45CF-91B7-90CB49F60132}" type="presOf" srcId="{1FEC747F-B90A-4412-B246-B8861A413D9C}" destId="{83EF47DA-F5B2-4BC5-ADFC-A4B0BCCC7D41}" srcOrd="0" destOrd="0" presId="urn:microsoft.com/office/officeart/2005/8/layout/radial6"/>
    <dgm:cxn modelId="{90454427-345D-4B97-A8DC-E4AD959D69BA}" type="presOf" srcId="{61B366E7-689B-4CE9-B1F5-A76FDAE665BA}" destId="{98E933A0-049D-4519-8BDA-56AE1E3FAB78}" srcOrd="0" destOrd="0" presId="urn:microsoft.com/office/officeart/2005/8/layout/radial6"/>
    <dgm:cxn modelId="{FA05CC92-BC2A-4F8C-861B-F273D8D4A126}" type="presOf" srcId="{F512222A-094F-482F-8747-E6C4A04DE7DD}" destId="{92581ECF-1CA5-45A3-8943-5DFEB36DB185}" srcOrd="0" destOrd="0" presId="urn:microsoft.com/office/officeart/2005/8/layout/radial6"/>
    <dgm:cxn modelId="{1D8A60C6-AF6C-4A4F-964D-207A57C4F9E4}" srcId="{CC3E390A-5B6E-4C4B-9F80-C67B2590B0D6}" destId="{A7E40D1A-C65D-4AD5-91A6-4F67D70032E6}" srcOrd="0" destOrd="0" parTransId="{C5159059-72C8-4F56-8A40-984181ADA89C}" sibTransId="{1DD7E7AD-F7EE-41A2-9301-D500B38F5DA2}"/>
    <dgm:cxn modelId="{D0AC344C-DB0E-4BB8-887B-2C93952FAEB8}" srcId="{A7E40D1A-C65D-4AD5-91A6-4F67D70032E6}" destId="{05E9989D-343B-4A84-BEA9-A86E25CA146E}" srcOrd="3" destOrd="0" parTransId="{C0CCBA14-2460-498A-84EB-946EF6ABDD95}" sibTransId="{61B366E7-689B-4CE9-B1F5-A76FDAE665BA}"/>
    <dgm:cxn modelId="{F2C39DF5-0AE5-4B39-849B-F0CDBF588B12}" type="presOf" srcId="{A7E40D1A-C65D-4AD5-91A6-4F67D70032E6}" destId="{ABE41740-FBAB-4A9E-849A-990E41033CBA}" srcOrd="0" destOrd="0" presId="urn:microsoft.com/office/officeart/2005/8/layout/radial6"/>
    <dgm:cxn modelId="{92BF50A3-8D55-445F-B7E4-B5AC0EE82B4E}" type="presOf" srcId="{05E9989D-343B-4A84-BEA9-A86E25CA146E}" destId="{0698E277-765B-4349-8AC6-5125E21CC8D4}" srcOrd="0" destOrd="0" presId="urn:microsoft.com/office/officeart/2005/8/layout/radial6"/>
    <dgm:cxn modelId="{354CB891-B77B-41A0-B35E-B96D669CE775}" type="presOf" srcId="{51ECB229-78A3-42BA-B08F-2FA448494451}" destId="{9B530313-3A94-4451-9893-A84A4492B1B7}" srcOrd="0" destOrd="0" presId="urn:microsoft.com/office/officeart/2005/8/layout/radial6"/>
    <dgm:cxn modelId="{A729D4E8-4CFE-46A2-80AB-66FBFC32F07C}" srcId="{A7E40D1A-C65D-4AD5-91A6-4F67D70032E6}" destId="{51ECB229-78A3-42BA-B08F-2FA448494451}" srcOrd="2" destOrd="0" parTransId="{76D1699C-F234-4115-B533-70C9AE0EC8C4}" sibTransId="{365FC842-BA08-4595-8A76-AA089B455CCD}"/>
    <dgm:cxn modelId="{7E834DA8-164A-4AA3-A718-210068471399}" srcId="{A7E40D1A-C65D-4AD5-91A6-4F67D70032E6}" destId="{6E5377E1-A7C6-492E-A82A-6D2AFB7E4A77}" srcOrd="1" destOrd="0" parTransId="{BFCF1444-60A6-4D53-82AD-D5358DC1B51D}" sibTransId="{1FEC747F-B90A-4412-B246-B8861A413D9C}"/>
    <dgm:cxn modelId="{A6647E0E-2EE3-41C8-BA32-71B3E1D6D4A0}" type="presOf" srcId="{365FC842-BA08-4595-8A76-AA089B455CCD}" destId="{C30AEE6D-6992-4FDE-8822-12D2264B2EFA}" srcOrd="0" destOrd="0" presId="urn:microsoft.com/office/officeart/2005/8/layout/radial6"/>
    <dgm:cxn modelId="{933ECDFD-E448-4225-AD91-9419BD11EBC3}" type="presOf" srcId="{CC3E390A-5B6E-4C4B-9F80-C67B2590B0D6}" destId="{76B44667-1165-4140-A50D-5E81B2DA6414}" srcOrd="0" destOrd="0" presId="urn:microsoft.com/office/officeart/2005/8/layout/radial6"/>
    <dgm:cxn modelId="{C7ABE589-EB69-4130-BE54-CCC563287451}" type="presOf" srcId="{064B9AD3-E514-472A-B8C9-C8A2865EE26B}" destId="{CE60B442-AB56-41AC-B71A-B82A25DFC02D}" srcOrd="0" destOrd="0" presId="urn:microsoft.com/office/officeart/2005/8/layout/radial6"/>
    <dgm:cxn modelId="{F899FAF8-AD06-48BB-A116-EFC40F36F643}" srcId="{A7E40D1A-C65D-4AD5-91A6-4F67D70032E6}" destId="{064B9AD3-E514-472A-B8C9-C8A2865EE26B}" srcOrd="0" destOrd="0" parTransId="{B6D17EAD-09B9-4C05-B56F-DC38F9736CAE}" sibTransId="{F512222A-094F-482F-8747-E6C4A04DE7DD}"/>
    <dgm:cxn modelId="{9C529EBB-3523-44C6-BD2F-380A9698C52C}" type="presOf" srcId="{6E5377E1-A7C6-492E-A82A-6D2AFB7E4A77}" destId="{936B766A-6736-4960-86BC-6FC7A7C28D25}" srcOrd="0" destOrd="0" presId="urn:microsoft.com/office/officeart/2005/8/layout/radial6"/>
    <dgm:cxn modelId="{458075CA-4896-41B3-8F3F-647267CA31FE}" type="presParOf" srcId="{76B44667-1165-4140-A50D-5E81B2DA6414}" destId="{ABE41740-FBAB-4A9E-849A-990E41033CBA}" srcOrd="0" destOrd="0" presId="urn:microsoft.com/office/officeart/2005/8/layout/radial6"/>
    <dgm:cxn modelId="{6AECACE7-0A97-417D-A093-5C2D6C946788}" type="presParOf" srcId="{76B44667-1165-4140-A50D-5E81B2DA6414}" destId="{CE60B442-AB56-41AC-B71A-B82A25DFC02D}" srcOrd="1" destOrd="0" presId="urn:microsoft.com/office/officeart/2005/8/layout/radial6"/>
    <dgm:cxn modelId="{BCEFFACB-CE96-4121-97DF-C74B154C1F54}" type="presParOf" srcId="{76B44667-1165-4140-A50D-5E81B2DA6414}" destId="{4A362044-16F1-40E2-B452-B805AE4E1E9E}" srcOrd="2" destOrd="0" presId="urn:microsoft.com/office/officeart/2005/8/layout/radial6"/>
    <dgm:cxn modelId="{4F681464-C80A-473B-BF30-E4062677B764}" type="presParOf" srcId="{76B44667-1165-4140-A50D-5E81B2DA6414}" destId="{92581ECF-1CA5-45A3-8943-5DFEB36DB185}" srcOrd="3" destOrd="0" presId="urn:microsoft.com/office/officeart/2005/8/layout/radial6"/>
    <dgm:cxn modelId="{3594DBCC-849D-4ABC-B5FD-840C9635D1FF}" type="presParOf" srcId="{76B44667-1165-4140-A50D-5E81B2DA6414}" destId="{936B766A-6736-4960-86BC-6FC7A7C28D25}" srcOrd="4" destOrd="0" presId="urn:microsoft.com/office/officeart/2005/8/layout/radial6"/>
    <dgm:cxn modelId="{899390AC-8B02-41BA-8F19-6E1FF0FC9B21}" type="presParOf" srcId="{76B44667-1165-4140-A50D-5E81B2DA6414}" destId="{03A9A9D6-BA7A-423E-B951-6A9DB2BF5746}" srcOrd="5" destOrd="0" presId="urn:microsoft.com/office/officeart/2005/8/layout/radial6"/>
    <dgm:cxn modelId="{B3454599-B0AA-41EE-97B5-F592D8DC71F1}" type="presParOf" srcId="{76B44667-1165-4140-A50D-5E81B2DA6414}" destId="{83EF47DA-F5B2-4BC5-ADFC-A4B0BCCC7D41}" srcOrd="6" destOrd="0" presId="urn:microsoft.com/office/officeart/2005/8/layout/radial6"/>
    <dgm:cxn modelId="{BD42A3F1-2991-4E02-B7C8-95C555B85EF5}" type="presParOf" srcId="{76B44667-1165-4140-A50D-5E81B2DA6414}" destId="{9B530313-3A94-4451-9893-A84A4492B1B7}" srcOrd="7" destOrd="0" presId="urn:microsoft.com/office/officeart/2005/8/layout/radial6"/>
    <dgm:cxn modelId="{CE1F1956-E17E-4455-8291-9320112CAAB6}" type="presParOf" srcId="{76B44667-1165-4140-A50D-5E81B2DA6414}" destId="{0052DED0-6815-4550-99A1-AC636E867118}" srcOrd="8" destOrd="0" presId="urn:microsoft.com/office/officeart/2005/8/layout/radial6"/>
    <dgm:cxn modelId="{B9157989-7853-49AD-B23D-43606E78B56E}" type="presParOf" srcId="{76B44667-1165-4140-A50D-5E81B2DA6414}" destId="{C30AEE6D-6992-4FDE-8822-12D2264B2EFA}" srcOrd="9" destOrd="0" presId="urn:microsoft.com/office/officeart/2005/8/layout/radial6"/>
    <dgm:cxn modelId="{4F0A639A-DD0E-4F93-B0F0-28BA3BC4A562}" type="presParOf" srcId="{76B44667-1165-4140-A50D-5E81B2DA6414}" destId="{0698E277-765B-4349-8AC6-5125E21CC8D4}" srcOrd="10" destOrd="0" presId="urn:microsoft.com/office/officeart/2005/8/layout/radial6"/>
    <dgm:cxn modelId="{DAE440D3-6F5A-42DD-92FB-DFA1C0B4CDD5}" type="presParOf" srcId="{76B44667-1165-4140-A50D-5E81B2DA6414}" destId="{5E387D48-7AF1-422C-AEC6-23F24FEB0200}" srcOrd="11" destOrd="0" presId="urn:microsoft.com/office/officeart/2005/8/layout/radial6"/>
    <dgm:cxn modelId="{09458DC2-83F3-44C5-9603-59ACB038BC82}" type="presParOf" srcId="{76B44667-1165-4140-A50D-5E81B2DA6414}" destId="{98E933A0-049D-4519-8BDA-56AE1E3FAB78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3E390A-5B6E-4C4B-9F80-C67B2590B0D6}" type="doc">
      <dgm:prSet loTypeId="urn:microsoft.com/office/officeart/2005/8/layout/radial6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E40D1A-C65D-4AD5-91A6-4F67D70032E6}">
      <dgm:prSet phldrT="[Text]" custT="1"/>
      <dgm:spPr>
        <a:blipFill rotWithShape="0">
          <a:blip xmlns:r="http://schemas.openxmlformats.org/officeDocument/2006/relationships" r:embed="rId1"/>
          <a:stretch>
            <a:fillRect l="1000" t="9000" r="-4000" b="-1000"/>
          </a:stretch>
        </a:blipFill>
      </dgm:spPr>
      <dgm:t>
        <a:bodyPr/>
        <a:lstStyle/>
        <a:p>
          <a:r>
            <a:rPr lang="en-US" sz="3200" dirty="0" smtClean="0"/>
            <a:t> ১৫ </a:t>
          </a:r>
          <a:r>
            <a:rPr lang="en-US" sz="3200" dirty="0" err="1" smtClean="0"/>
            <a:t>লিটার</a:t>
          </a:r>
          <a:r>
            <a:rPr lang="en-US" sz="3200" dirty="0" smtClean="0"/>
            <a:t> </a:t>
          </a:r>
          <a:endParaRPr lang="en-US" sz="3200" dirty="0"/>
        </a:p>
      </dgm:t>
    </dgm:pt>
    <dgm:pt modelId="{C5159059-72C8-4F56-8A40-984181ADA89C}" type="parTrans" cxnId="{1D8A60C6-AF6C-4A4F-964D-207A57C4F9E4}">
      <dgm:prSet/>
      <dgm:spPr/>
      <dgm:t>
        <a:bodyPr/>
        <a:lstStyle/>
        <a:p>
          <a:endParaRPr lang="en-US"/>
        </a:p>
      </dgm:t>
    </dgm:pt>
    <dgm:pt modelId="{1DD7E7AD-F7EE-41A2-9301-D500B38F5DA2}" type="sibTrans" cxnId="{1D8A60C6-AF6C-4A4F-964D-207A57C4F9E4}">
      <dgm:prSet/>
      <dgm:spPr/>
      <dgm:t>
        <a:bodyPr/>
        <a:lstStyle/>
        <a:p>
          <a:endParaRPr lang="en-US"/>
        </a:p>
      </dgm:t>
    </dgm:pt>
    <dgm:pt modelId="{064B9AD3-E514-472A-B8C9-C8A2865EE26B}">
      <dgm:prSet phldrT="[Text]"/>
      <dgm:spPr>
        <a:blipFill dpi="0" rotWithShape="0">
          <a:blip xmlns:r="http://schemas.openxmlformats.org/officeDocument/2006/relationships"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 r="3000"/>
          </a:stretch>
        </a:blipFill>
      </dgm:spPr>
      <dgm:t>
        <a:bodyPr/>
        <a:lstStyle/>
        <a:p>
          <a:endParaRPr lang="en-US" dirty="0"/>
        </a:p>
      </dgm:t>
    </dgm:pt>
    <dgm:pt modelId="{B6D17EAD-09B9-4C05-B56F-DC38F9736CAE}" type="parTrans" cxnId="{F899FAF8-AD06-48BB-A116-EFC40F36F643}">
      <dgm:prSet/>
      <dgm:spPr/>
      <dgm:t>
        <a:bodyPr/>
        <a:lstStyle/>
        <a:p>
          <a:endParaRPr lang="en-US"/>
        </a:p>
      </dgm:t>
    </dgm:pt>
    <dgm:pt modelId="{F512222A-094F-482F-8747-E6C4A04DE7DD}" type="sibTrans" cxnId="{F899FAF8-AD06-48BB-A116-EFC40F36F643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51ECB229-78A3-42BA-B08F-2FA448494451}">
      <dgm:prSet phldrT="[Text]"/>
      <dgm:spPr>
        <a:blipFill dpi="0" rotWithShape="0">
          <a:blip xmlns:r="http://schemas.openxmlformats.org/officeDocument/2006/relationships"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 t="10000" r="7000"/>
          </a:stretch>
        </a:blipFill>
      </dgm:spPr>
      <dgm:t>
        <a:bodyPr/>
        <a:lstStyle/>
        <a:p>
          <a:endParaRPr lang="en-US" dirty="0"/>
        </a:p>
      </dgm:t>
    </dgm:pt>
    <dgm:pt modelId="{76D1699C-F234-4115-B533-70C9AE0EC8C4}" type="parTrans" cxnId="{A729D4E8-4CFE-46A2-80AB-66FBFC32F07C}">
      <dgm:prSet/>
      <dgm:spPr/>
      <dgm:t>
        <a:bodyPr/>
        <a:lstStyle/>
        <a:p>
          <a:endParaRPr lang="en-US"/>
        </a:p>
      </dgm:t>
    </dgm:pt>
    <dgm:pt modelId="{365FC842-BA08-4595-8A76-AA089B455CCD}" type="sibTrans" cxnId="{A729D4E8-4CFE-46A2-80AB-66FBFC32F07C}">
      <dgm:prSet/>
      <dgm:spPr>
        <a:solidFill>
          <a:srgbClr val="C00000"/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endParaRPr lang="en-US"/>
        </a:p>
      </dgm:t>
    </dgm:pt>
    <dgm:pt modelId="{05E9989D-343B-4A84-BEA9-A86E25CA146E}">
      <dgm:prSet phldrT="[Text]"/>
      <dgm:spPr>
        <a:blipFill rotWithShape="0">
          <a:blip xmlns:r="http://schemas.openxmlformats.org/officeDocument/2006/relationships" r:embed="rId5"/>
          <a:stretch>
            <a:fillRect t="10000" r="7000"/>
          </a:stretch>
        </a:blipFill>
      </dgm:spPr>
      <dgm:t>
        <a:bodyPr/>
        <a:lstStyle/>
        <a:p>
          <a:endParaRPr lang="en-US" dirty="0"/>
        </a:p>
      </dgm:t>
    </dgm:pt>
    <dgm:pt modelId="{C0CCBA14-2460-498A-84EB-946EF6ABDD95}" type="parTrans" cxnId="{D0AC344C-DB0E-4BB8-887B-2C93952FAEB8}">
      <dgm:prSet/>
      <dgm:spPr/>
      <dgm:t>
        <a:bodyPr/>
        <a:lstStyle/>
        <a:p>
          <a:endParaRPr lang="en-US"/>
        </a:p>
      </dgm:t>
    </dgm:pt>
    <dgm:pt modelId="{61B366E7-689B-4CE9-B1F5-A76FDAE665BA}" type="sibTrans" cxnId="{D0AC344C-DB0E-4BB8-887B-2C93952FAEB8}">
      <dgm:prSet/>
      <dgm:spPr>
        <a:solidFill>
          <a:schemeClr val="accent5"/>
        </a:solidFill>
      </dgm:spPr>
      <dgm:t>
        <a:bodyPr/>
        <a:lstStyle/>
        <a:p>
          <a:endParaRPr lang="en-US"/>
        </a:p>
      </dgm:t>
    </dgm:pt>
    <dgm:pt modelId="{76B44667-1165-4140-A50D-5E81B2DA6414}" type="pres">
      <dgm:prSet presAssocID="{CC3E390A-5B6E-4C4B-9F80-C67B2590B0D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E41740-FBAB-4A9E-849A-990E41033CBA}" type="pres">
      <dgm:prSet presAssocID="{A7E40D1A-C65D-4AD5-91A6-4F67D70032E6}" presName="centerShape" presStyleLbl="node0" presStyleIdx="0" presStyleCnt="1" custScaleX="118232" custScaleY="141959" custLinFactNeighborX="1867" custLinFactNeighborY="2781"/>
      <dgm:spPr/>
      <dgm:t>
        <a:bodyPr/>
        <a:lstStyle/>
        <a:p>
          <a:endParaRPr lang="en-US"/>
        </a:p>
      </dgm:t>
    </dgm:pt>
    <dgm:pt modelId="{CE60B442-AB56-41AC-B71A-B82A25DFC02D}" type="pres">
      <dgm:prSet presAssocID="{064B9AD3-E514-472A-B8C9-C8A2865EE26B}" presName="node" presStyleLbl="node1" presStyleIdx="0" presStyleCnt="3" custScaleX="102969" custScaleY="1012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62044-16F1-40E2-B452-B805AE4E1E9E}" type="pres">
      <dgm:prSet presAssocID="{064B9AD3-E514-472A-B8C9-C8A2865EE26B}" presName="dummy" presStyleCnt="0"/>
      <dgm:spPr/>
    </dgm:pt>
    <dgm:pt modelId="{92581ECF-1CA5-45A3-8943-5DFEB36DB185}" type="pres">
      <dgm:prSet presAssocID="{F512222A-094F-482F-8747-E6C4A04DE7DD}" presName="sibTrans" presStyleLbl="sibTrans2D1" presStyleIdx="0" presStyleCnt="3"/>
      <dgm:spPr/>
      <dgm:t>
        <a:bodyPr/>
        <a:lstStyle/>
        <a:p>
          <a:endParaRPr lang="en-US"/>
        </a:p>
      </dgm:t>
    </dgm:pt>
    <dgm:pt modelId="{9B530313-3A94-4451-9893-A84A4492B1B7}" type="pres">
      <dgm:prSet presAssocID="{51ECB229-78A3-42BA-B08F-2FA448494451}" presName="node" presStyleLbl="node1" presStyleIdx="1" presStyleCnt="3" custScaleX="90140" custScaleY="1338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52DED0-6815-4550-99A1-AC636E867118}" type="pres">
      <dgm:prSet presAssocID="{51ECB229-78A3-42BA-B08F-2FA448494451}" presName="dummy" presStyleCnt="0"/>
      <dgm:spPr/>
    </dgm:pt>
    <dgm:pt modelId="{C30AEE6D-6992-4FDE-8822-12D2264B2EFA}" type="pres">
      <dgm:prSet presAssocID="{365FC842-BA08-4595-8A76-AA089B455CC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0698E277-765B-4349-8AC6-5125E21CC8D4}" type="pres">
      <dgm:prSet presAssocID="{05E9989D-343B-4A84-BEA9-A86E25CA146E}" presName="node" presStyleLbl="node1" presStyleIdx="2" presStyleCnt="3" custScaleX="76450" custScaleY="589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87D48-7AF1-422C-AEC6-23F24FEB0200}" type="pres">
      <dgm:prSet presAssocID="{05E9989D-343B-4A84-BEA9-A86E25CA146E}" presName="dummy" presStyleCnt="0"/>
      <dgm:spPr/>
    </dgm:pt>
    <dgm:pt modelId="{98E933A0-049D-4519-8BDA-56AE1E3FAB78}" type="pres">
      <dgm:prSet presAssocID="{61B366E7-689B-4CE9-B1F5-A76FDAE665BA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1D8A60C6-AF6C-4A4F-964D-207A57C4F9E4}" srcId="{CC3E390A-5B6E-4C4B-9F80-C67B2590B0D6}" destId="{A7E40D1A-C65D-4AD5-91A6-4F67D70032E6}" srcOrd="0" destOrd="0" parTransId="{C5159059-72C8-4F56-8A40-984181ADA89C}" sibTransId="{1DD7E7AD-F7EE-41A2-9301-D500B38F5DA2}"/>
    <dgm:cxn modelId="{5BC81AFA-B1FD-49E5-9AE3-F1A2096A90D4}" type="presOf" srcId="{064B9AD3-E514-472A-B8C9-C8A2865EE26B}" destId="{CE60B442-AB56-41AC-B71A-B82A25DFC02D}" srcOrd="0" destOrd="0" presId="urn:microsoft.com/office/officeart/2005/8/layout/radial6"/>
    <dgm:cxn modelId="{A5DEFBFE-0BE8-407A-B62E-14F8DA8D8651}" type="presOf" srcId="{F512222A-094F-482F-8747-E6C4A04DE7DD}" destId="{92581ECF-1CA5-45A3-8943-5DFEB36DB185}" srcOrd="0" destOrd="0" presId="urn:microsoft.com/office/officeart/2005/8/layout/radial6"/>
    <dgm:cxn modelId="{F899FAF8-AD06-48BB-A116-EFC40F36F643}" srcId="{A7E40D1A-C65D-4AD5-91A6-4F67D70032E6}" destId="{064B9AD3-E514-472A-B8C9-C8A2865EE26B}" srcOrd="0" destOrd="0" parTransId="{B6D17EAD-09B9-4C05-B56F-DC38F9736CAE}" sibTransId="{F512222A-094F-482F-8747-E6C4A04DE7DD}"/>
    <dgm:cxn modelId="{BFC29473-1C18-4937-BDDC-A99BE7B6F5FB}" type="presOf" srcId="{A7E40D1A-C65D-4AD5-91A6-4F67D70032E6}" destId="{ABE41740-FBAB-4A9E-849A-990E41033CBA}" srcOrd="0" destOrd="0" presId="urn:microsoft.com/office/officeart/2005/8/layout/radial6"/>
    <dgm:cxn modelId="{95BD1F69-6281-4174-A770-06039A2AB120}" type="presOf" srcId="{05E9989D-343B-4A84-BEA9-A86E25CA146E}" destId="{0698E277-765B-4349-8AC6-5125E21CC8D4}" srcOrd="0" destOrd="0" presId="urn:microsoft.com/office/officeart/2005/8/layout/radial6"/>
    <dgm:cxn modelId="{8AC94965-050C-42E7-84A3-034AED768D6C}" type="presOf" srcId="{CC3E390A-5B6E-4C4B-9F80-C67B2590B0D6}" destId="{76B44667-1165-4140-A50D-5E81B2DA6414}" srcOrd="0" destOrd="0" presId="urn:microsoft.com/office/officeart/2005/8/layout/radial6"/>
    <dgm:cxn modelId="{D0AC344C-DB0E-4BB8-887B-2C93952FAEB8}" srcId="{A7E40D1A-C65D-4AD5-91A6-4F67D70032E6}" destId="{05E9989D-343B-4A84-BEA9-A86E25CA146E}" srcOrd="2" destOrd="0" parTransId="{C0CCBA14-2460-498A-84EB-946EF6ABDD95}" sibTransId="{61B366E7-689B-4CE9-B1F5-A76FDAE665BA}"/>
    <dgm:cxn modelId="{A4D44014-632A-4AAE-86FA-B525703307F1}" type="presOf" srcId="{51ECB229-78A3-42BA-B08F-2FA448494451}" destId="{9B530313-3A94-4451-9893-A84A4492B1B7}" srcOrd="0" destOrd="0" presId="urn:microsoft.com/office/officeart/2005/8/layout/radial6"/>
    <dgm:cxn modelId="{9FA71546-E5A7-4802-A7B3-7C488FD2D468}" type="presOf" srcId="{61B366E7-689B-4CE9-B1F5-A76FDAE665BA}" destId="{98E933A0-049D-4519-8BDA-56AE1E3FAB78}" srcOrd="0" destOrd="0" presId="urn:microsoft.com/office/officeart/2005/8/layout/radial6"/>
    <dgm:cxn modelId="{A729D4E8-4CFE-46A2-80AB-66FBFC32F07C}" srcId="{A7E40D1A-C65D-4AD5-91A6-4F67D70032E6}" destId="{51ECB229-78A3-42BA-B08F-2FA448494451}" srcOrd="1" destOrd="0" parTransId="{76D1699C-F234-4115-B533-70C9AE0EC8C4}" sibTransId="{365FC842-BA08-4595-8A76-AA089B455CCD}"/>
    <dgm:cxn modelId="{9BFE0BD3-CC42-4D61-A004-A58B7F78364B}" type="presOf" srcId="{365FC842-BA08-4595-8A76-AA089B455CCD}" destId="{C30AEE6D-6992-4FDE-8822-12D2264B2EFA}" srcOrd="0" destOrd="0" presId="urn:microsoft.com/office/officeart/2005/8/layout/radial6"/>
    <dgm:cxn modelId="{73EF70E0-8E66-4E9F-A9A9-0A3FF40A8534}" type="presParOf" srcId="{76B44667-1165-4140-A50D-5E81B2DA6414}" destId="{ABE41740-FBAB-4A9E-849A-990E41033CBA}" srcOrd="0" destOrd="0" presId="urn:microsoft.com/office/officeart/2005/8/layout/radial6"/>
    <dgm:cxn modelId="{E805CB34-5E3B-45D5-A785-7B39195F0188}" type="presParOf" srcId="{76B44667-1165-4140-A50D-5E81B2DA6414}" destId="{CE60B442-AB56-41AC-B71A-B82A25DFC02D}" srcOrd="1" destOrd="0" presId="urn:microsoft.com/office/officeart/2005/8/layout/radial6"/>
    <dgm:cxn modelId="{7E2AF465-34CF-48C5-A971-BB57A646B493}" type="presParOf" srcId="{76B44667-1165-4140-A50D-5E81B2DA6414}" destId="{4A362044-16F1-40E2-B452-B805AE4E1E9E}" srcOrd="2" destOrd="0" presId="urn:microsoft.com/office/officeart/2005/8/layout/radial6"/>
    <dgm:cxn modelId="{5E895BD9-8DFC-4107-A89E-FC792630364A}" type="presParOf" srcId="{76B44667-1165-4140-A50D-5E81B2DA6414}" destId="{92581ECF-1CA5-45A3-8943-5DFEB36DB185}" srcOrd="3" destOrd="0" presId="urn:microsoft.com/office/officeart/2005/8/layout/radial6"/>
    <dgm:cxn modelId="{74B250CA-3514-426A-9EB2-45AC8B9E5941}" type="presParOf" srcId="{76B44667-1165-4140-A50D-5E81B2DA6414}" destId="{9B530313-3A94-4451-9893-A84A4492B1B7}" srcOrd="4" destOrd="0" presId="urn:microsoft.com/office/officeart/2005/8/layout/radial6"/>
    <dgm:cxn modelId="{64346B42-A654-4AAA-A05A-A8F55E87CDB6}" type="presParOf" srcId="{76B44667-1165-4140-A50D-5E81B2DA6414}" destId="{0052DED0-6815-4550-99A1-AC636E867118}" srcOrd="5" destOrd="0" presId="urn:microsoft.com/office/officeart/2005/8/layout/radial6"/>
    <dgm:cxn modelId="{69C2A0C1-B34B-419F-9642-9286FA85E301}" type="presParOf" srcId="{76B44667-1165-4140-A50D-5E81B2DA6414}" destId="{C30AEE6D-6992-4FDE-8822-12D2264B2EFA}" srcOrd="6" destOrd="0" presId="urn:microsoft.com/office/officeart/2005/8/layout/radial6"/>
    <dgm:cxn modelId="{C0EA1907-5098-4393-BBD1-D365BE1CE594}" type="presParOf" srcId="{76B44667-1165-4140-A50D-5E81B2DA6414}" destId="{0698E277-765B-4349-8AC6-5125E21CC8D4}" srcOrd="7" destOrd="0" presId="urn:microsoft.com/office/officeart/2005/8/layout/radial6"/>
    <dgm:cxn modelId="{AE269870-162F-49D5-9B11-535F373C644D}" type="presParOf" srcId="{76B44667-1165-4140-A50D-5E81B2DA6414}" destId="{5E387D48-7AF1-422C-AEC6-23F24FEB0200}" srcOrd="8" destOrd="0" presId="urn:microsoft.com/office/officeart/2005/8/layout/radial6"/>
    <dgm:cxn modelId="{2D2A70B7-A3D2-4670-A618-588704D53C01}" type="presParOf" srcId="{76B44667-1165-4140-A50D-5E81B2DA6414}" destId="{98E933A0-049D-4519-8BDA-56AE1E3FAB78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D1A19F-43D6-4E0A-9855-086E1B631FBD}" type="doc">
      <dgm:prSet loTypeId="urn:microsoft.com/office/officeart/2005/8/layout/radial5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81D643C9-07D6-4696-A787-843C8C7E6D3B}">
      <dgm:prSet phldrT="[Text]"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নতুন শিখলাম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B474EBBC-2628-4553-9C03-D6F32422CCC4}" type="parTrans" cxnId="{8CF94066-2317-43E4-83C6-D17F89C64685}">
      <dgm:prSet/>
      <dgm:spPr/>
      <dgm:t>
        <a:bodyPr/>
        <a:lstStyle/>
        <a:p>
          <a:endParaRPr lang="en-US"/>
        </a:p>
      </dgm:t>
    </dgm:pt>
    <dgm:pt modelId="{DAE770D3-55C0-4C21-AEBD-7EE32D6513ED}" type="sibTrans" cxnId="{8CF94066-2317-43E4-83C6-D17F89C64685}">
      <dgm:prSet/>
      <dgm:spPr/>
      <dgm:t>
        <a:bodyPr/>
        <a:lstStyle/>
        <a:p>
          <a:endParaRPr lang="en-US"/>
        </a:p>
      </dgm:t>
    </dgm:pt>
    <dgm:pt modelId="{90D1EF15-7BB5-422A-A0B8-4F403E455CE5}">
      <dgm:prSet phldrT="[Text]" custT="1"/>
      <dgm:spPr/>
      <dgm:t>
        <a:bodyPr/>
        <a:lstStyle/>
        <a:p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গসাগু</a:t>
          </a:r>
          <a:endParaRPr lang="en-US" sz="4000" dirty="0">
            <a:effectLst/>
            <a:latin typeface="NikoshBAN" pitchFamily="2" charset="0"/>
            <a:cs typeface="NikoshBAN" pitchFamily="2" charset="0"/>
          </a:endParaRPr>
        </a:p>
      </dgm:t>
    </dgm:pt>
    <dgm:pt modelId="{C23FC31C-9C02-4C1C-BADC-F8C3E708C236}" type="parTrans" cxnId="{C4A85860-A13A-4A8B-8180-02C8C3BDD4FC}">
      <dgm:prSet/>
      <dgm:spPr/>
      <dgm:t>
        <a:bodyPr/>
        <a:lstStyle/>
        <a:p>
          <a:endParaRPr lang="en-US">
            <a:effectLst/>
          </a:endParaRPr>
        </a:p>
      </dgm:t>
    </dgm:pt>
    <dgm:pt modelId="{A4A04A04-F53B-457F-95CA-FA7DC1B52C54}" type="sibTrans" cxnId="{C4A85860-A13A-4A8B-8180-02C8C3BDD4FC}">
      <dgm:prSet/>
      <dgm:spPr/>
      <dgm:t>
        <a:bodyPr/>
        <a:lstStyle/>
        <a:p>
          <a:endParaRPr lang="en-US"/>
        </a:p>
      </dgm:t>
    </dgm:pt>
    <dgm:pt modelId="{EE8E37A4-52AD-4374-9817-5C091A80C302}">
      <dgm:prSet phldrT="[Text]" custT="1"/>
      <dgm:spPr/>
      <dgm:t>
        <a:bodyPr/>
        <a:lstStyle/>
        <a:p>
          <a:r>
            <a:rPr lang="en-US" sz="3600" dirty="0" err="1" smtClean="0">
              <a:effectLst/>
              <a:latin typeface="NikoshBAN" pitchFamily="2" charset="0"/>
              <a:cs typeface="NikoshBAN" pitchFamily="2" charset="0"/>
            </a:rPr>
            <a:t>গরিষ্ঠ</a:t>
          </a:r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1C60055F-FF5A-4ED5-B397-D57CEC77FE20}" type="parTrans" cxnId="{8B9744FE-2BB6-4BBA-A5CE-1579EA2D6F0D}">
      <dgm:prSet/>
      <dgm:spPr/>
      <dgm:t>
        <a:bodyPr/>
        <a:lstStyle/>
        <a:p>
          <a:endParaRPr lang="en-US">
            <a:effectLst/>
          </a:endParaRPr>
        </a:p>
      </dgm:t>
    </dgm:pt>
    <dgm:pt modelId="{7C176347-6E70-44C0-88C4-F027E2026EC1}" type="sibTrans" cxnId="{8B9744FE-2BB6-4BBA-A5CE-1579EA2D6F0D}">
      <dgm:prSet/>
      <dgm:spPr/>
      <dgm:t>
        <a:bodyPr/>
        <a:lstStyle/>
        <a:p>
          <a:endParaRPr lang="en-US"/>
        </a:p>
      </dgm:t>
    </dgm:pt>
    <dgm:pt modelId="{8F6B6C1A-8AC7-42D9-ADC8-4A5867D641BE}">
      <dgm:prSet phldrT="[Text]" custT="1"/>
      <dgm:spPr/>
      <dgm:t>
        <a:bodyPr/>
        <a:lstStyle/>
        <a:p>
          <a:r>
            <a:rPr lang="en-US" sz="3600" dirty="0" err="1" smtClean="0">
              <a:effectLst/>
              <a:latin typeface="NikoshBAN" pitchFamily="2" charset="0"/>
              <a:cs typeface="NikoshBAN" pitchFamily="2" charset="0"/>
            </a:rPr>
            <a:t>বৃহত্তম</a:t>
          </a:r>
          <a:endParaRPr lang="en-US" sz="3600" dirty="0">
            <a:effectLst/>
            <a:latin typeface="NikoshBAN" pitchFamily="2" charset="0"/>
            <a:cs typeface="NikoshBAN" pitchFamily="2" charset="0"/>
          </a:endParaRPr>
        </a:p>
      </dgm:t>
    </dgm:pt>
    <dgm:pt modelId="{91BAD295-8122-4425-A39B-F3F81CE8274F}" type="parTrans" cxnId="{8923ABF1-EE48-4601-84A6-145577691B0A}">
      <dgm:prSet/>
      <dgm:spPr/>
      <dgm:t>
        <a:bodyPr/>
        <a:lstStyle/>
        <a:p>
          <a:endParaRPr lang="en-US">
            <a:effectLst/>
          </a:endParaRPr>
        </a:p>
      </dgm:t>
    </dgm:pt>
    <dgm:pt modelId="{F242C67E-1878-4694-8A78-C707DDE7306E}" type="sibTrans" cxnId="{8923ABF1-EE48-4601-84A6-145577691B0A}">
      <dgm:prSet/>
      <dgm:spPr/>
      <dgm:t>
        <a:bodyPr/>
        <a:lstStyle/>
        <a:p>
          <a:endParaRPr lang="en-US"/>
        </a:p>
      </dgm:t>
    </dgm:pt>
    <dgm:pt modelId="{4D4EB95A-5A67-49D2-A4BD-0BE93447225B}">
      <dgm:prSet phldrT="[Text]" custT="1"/>
      <dgm:spPr/>
      <dgm:t>
        <a:bodyPr/>
        <a:lstStyle/>
        <a:p>
          <a:r>
            <a:rPr lang="en-US" sz="3600" dirty="0" err="1" smtClean="0">
              <a:effectLst/>
              <a:latin typeface="NikoshBAN" pitchFamily="2" charset="0"/>
              <a:cs typeface="NikoshBAN" pitchFamily="2" charset="0"/>
            </a:rPr>
            <a:t>গুণনীয়ক</a:t>
          </a:r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0256C6BE-5F44-4CF9-BD13-59CD94DFEF80}" type="parTrans" cxnId="{34216FF6-36CB-4691-BD5C-6B38C6F84646}">
      <dgm:prSet/>
      <dgm:spPr/>
      <dgm:t>
        <a:bodyPr/>
        <a:lstStyle/>
        <a:p>
          <a:endParaRPr lang="en-US">
            <a:effectLst/>
          </a:endParaRPr>
        </a:p>
      </dgm:t>
    </dgm:pt>
    <dgm:pt modelId="{4E669FA9-CBCB-400F-AFFE-DA26646EE13B}" type="sibTrans" cxnId="{34216FF6-36CB-4691-BD5C-6B38C6F84646}">
      <dgm:prSet/>
      <dgm:spPr/>
      <dgm:t>
        <a:bodyPr/>
        <a:lstStyle/>
        <a:p>
          <a:endParaRPr lang="en-US"/>
        </a:p>
      </dgm:t>
    </dgm:pt>
    <dgm:pt modelId="{1A6CDA77-A08E-4683-93E6-5913CD751459}">
      <dgm:prSet custT="1"/>
      <dgm:spPr/>
      <dgm:t>
        <a:bodyPr/>
        <a:lstStyle/>
        <a:p>
          <a:r>
            <a:rPr lang="en-US" sz="3600" dirty="0" err="1" smtClean="0">
              <a:effectLst/>
              <a:latin typeface="NikoshBAN" pitchFamily="2" charset="0"/>
              <a:cs typeface="NikoshBAN" pitchFamily="2" charset="0"/>
            </a:rPr>
            <a:t>সর্বাধিক</a:t>
          </a:r>
          <a:endParaRPr lang="en-US" sz="3600" dirty="0">
            <a:effectLst/>
            <a:latin typeface="NikoshBAN" pitchFamily="2" charset="0"/>
            <a:cs typeface="NikoshBAN" pitchFamily="2" charset="0"/>
          </a:endParaRPr>
        </a:p>
      </dgm:t>
    </dgm:pt>
    <dgm:pt modelId="{DF0FC897-30AE-4368-BDBA-5157422F251D}" type="parTrans" cxnId="{2F554A0C-01FB-4DFB-A87C-B590CB5CEE00}">
      <dgm:prSet/>
      <dgm:spPr/>
      <dgm:t>
        <a:bodyPr/>
        <a:lstStyle/>
        <a:p>
          <a:endParaRPr lang="en-US">
            <a:effectLst/>
          </a:endParaRPr>
        </a:p>
      </dgm:t>
    </dgm:pt>
    <dgm:pt modelId="{0428A572-5D9C-4398-886C-48E28DE54253}" type="sibTrans" cxnId="{2F554A0C-01FB-4DFB-A87C-B590CB5CEE00}">
      <dgm:prSet/>
      <dgm:spPr/>
      <dgm:t>
        <a:bodyPr/>
        <a:lstStyle/>
        <a:p>
          <a:endParaRPr lang="en-US"/>
        </a:p>
      </dgm:t>
    </dgm:pt>
    <dgm:pt modelId="{5E9E33CB-71DE-49B3-9807-CE6F42ECA9E4}">
      <dgm:prSet/>
      <dgm:spPr/>
      <dgm:t>
        <a:bodyPr/>
        <a:lstStyle/>
        <a:p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140BDE50-38D2-475F-8D08-557826DA3F28}" type="parTrans" cxnId="{DA987C2F-339E-4869-AFCB-06E05DFE240F}">
      <dgm:prSet/>
      <dgm:spPr/>
      <dgm:t>
        <a:bodyPr/>
        <a:lstStyle/>
        <a:p>
          <a:endParaRPr lang="en-US">
            <a:effectLst/>
          </a:endParaRPr>
        </a:p>
      </dgm:t>
    </dgm:pt>
    <dgm:pt modelId="{45601BA2-B18A-494E-A039-3CF22A3E9B91}" type="sibTrans" cxnId="{DA987C2F-339E-4869-AFCB-06E05DFE240F}">
      <dgm:prSet/>
      <dgm:spPr/>
      <dgm:t>
        <a:bodyPr/>
        <a:lstStyle/>
        <a:p>
          <a:endParaRPr lang="en-US"/>
        </a:p>
      </dgm:t>
    </dgm:pt>
    <dgm:pt modelId="{3CA9C366-909A-461E-BDC9-C8C18A737712}" type="pres">
      <dgm:prSet presAssocID="{49D1A19F-43D6-4E0A-9855-086E1B631FB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1EA08D-DF4D-4B3A-88B4-8B8C7BCF8893}" type="pres">
      <dgm:prSet presAssocID="{81D643C9-07D6-4696-A787-843C8C7E6D3B}" presName="centerShape" presStyleLbl="node0" presStyleIdx="0" presStyleCnt="1" custScaleX="127437" custScaleY="122106"/>
      <dgm:spPr/>
      <dgm:t>
        <a:bodyPr/>
        <a:lstStyle/>
        <a:p>
          <a:endParaRPr lang="en-US"/>
        </a:p>
      </dgm:t>
    </dgm:pt>
    <dgm:pt modelId="{2B3E77F0-EB7C-42BB-9881-21A0A7A8019F}" type="pres">
      <dgm:prSet presAssocID="{C23FC31C-9C02-4C1C-BADC-F8C3E708C236}" presName="parTrans" presStyleLbl="sibTrans2D1" presStyleIdx="0" presStyleCnt="6"/>
      <dgm:spPr/>
      <dgm:t>
        <a:bodyPr/>
        <a:lstStyle/>
        <a:p>
          <a:endParaRPr lang="en-US"/>
        </a:p>
      </dgm:t>
    </dgm:pt>
    <dgm:pt modelId="{A07EFB3C-07B0-46B1-B089-8D5C14FC96E1}" type="pres">
      <dgm:prSet presAssocID="{C23FC31C-9C02-4C1C-BADC-F8C3E708C236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EDCA1F05-16BA-433B-B035-4D3C4DD209ED}" type="pres">
      <dgm:prSet presAssocID="{90D1EF15-7BB5-422A-A0B8-4F403E455CE5}" presName="node" presStyleLbl="node1" presStyleIdx="0" presStyleCnt="6" custScaleX="108070" custScaleY="80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BFFE3-C879-47C2-BB6B-188738245D62}" type="pres">
      <dgm:prSet presAssocID="{1C60055F-FF5A-4ED5-B397-D57CEC77FE20}" presName="parTrans" presStyleLbl="sibTrans2D1" presStyleIdx="1" presStyleCnt="6"/>
      <dgm:spPr/>
      <dgm:t>
        <a:bodyPr/>
        <a:lstStyle/>
        <a:p>
          <a:endParaRPr lang="en-US"/>
        </a:p>
      </dgm:t>
    </dgm:pt>
    <dgm:pt modelId="{9F8D230C-38DF-405A-AB39-87F5C12C4C3E}" type="pres">
      <dgm:prSet presAssocID="{1C60055F-FF5A-4ED5-B397-D57CEC77FE20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0ECE089E-F5DE-4741-8637-2E901B53B990}" type="pres">
      <dgm:prSet presAssocID="{EE8E37A4-52AD-4374-9817-5C091A80C302}" presName="node" presStyleLbl="node1" presStyleIdx="1" presStyleCnt="6" custScaleX="102488" custScaleY="75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D65CF-E5BF-41ED-9DD7-5D01732A127C}" type="pres">
      <dgm:prSet presAssocID="{140BDE50-38D2-475F-8D08-557826DA3F28}" presName="parTrans" presStyleLbl="sibTrans2D1" presStyleIdx="2" presStyleCnt="6"/>
      <dgm:spPr/>
      <dgm:t>
        <a:bodyPr/>
        <a:lstStyle/>
        <a:p>
          <a:endParaRPr lang="en-US"/>
        </a:p>
      </dgm:t>
    </dgm:pt>
    <dgm:pt modelId="{258C8405-F2B6-4D0D-AA1E-C96E15DE0B4C}" type="pres">
      <dgm:prSet presAssocID="{140BDE50-38D2-475F-8D08-557826DA3F28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8D9DB9BB-C27E-4FE1-A15C-1593FF17104F}" type="pres">
      <dgm:prSet presAssocID="{5E9E33CB-71DE-49B3-9807-CE6F42ECA9E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08C06F-76C0-4BF2-B5B7-A52A496C36E5}" type="pres">
      <dgm:prSet presAssocID="{DF0FC897-30AE-4368-BDBA-5157422F251D}" presName="parTrans" presStyleLbl="sibTrans2D1" presStyleIdx="3" presStyleCnt="6"/>
      <dgm:spPr/>
      <dgm:t>
        <a:bodyPr/>
        <a:lstStyle/>
        <a:p>
          <a:endParaRPr lang="en-US"/>
        </a:p>
      </dgm:t>
    </dgm:pt>
    <dgm:pt modelId="{20C4BC37-60DB-4EF3-838F-6BC4A742A9F1}" type="pres">
      <dgm:prSet presAssocID="{DF0FC897-30AE-4368-BDBA-5157422F251D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750EAB16-4234-42F3-8336-F89726239BD1}" type="pres">
      <dgm:prSet presAssocID="{1A6CDA77-A08E-4683-93E6-5913CD751459}" presName="node" presStyleLbl="node1" presStyleIdx="3" presStyleCnt="6" custScaleX="129270" custScaleY="915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64D03-6264-4E03-8081-28B4535F51A2}" type="pres">
      <dgm:prSet presAssocID="{91BAD295-8122-4425-A39B-F3F81CE8274F}" presName="parTrans" presStyleLbl="sibTrans2D1" presStyleIdx="4" presStyleCnt="6"/>
      <dgm:spPr/>
      <dgm:t>
        <a:bodyPr/>
        <a:lstStyle/>
        <a:p>
          <a:endParaRPr lang="en-US"/>
        </a:p>
      </dgm:t>
    </dgm:pt>
    <dgm:pt modelId="{83EFABDF-3BFD-4203-86D7-B08800053FDA}" type="pres">
      <dgm:prSet presAssocID="{91BAD295-8122-4425-A39B-F3F81CE8274F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8CA66E20-BDF4-43A0-ADAE-876036AB3435}" type="pres">
      <dgm:prSet presAssocID="{8F6B6C1A-8AC7-42D9-ADC8-4A5867D641BE}" presName="node" presStyleLbl="node1" presStyleIdx="4" presStyleCnt="6" custScaleX="122633" custScaleY="841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CF333-55B3-4EF5-8C9D-78E2671F0312}" type="pres">
      <dgm:prSet presAssocID="{0256C6BE-5F44-4CF9-BD13-59CD94DFEF80}" presName="parTrans" presStyleLbl="sibTrans2D1" presStyleIdx="5" presStyleCnt="6"/>
      <dgm:spPr/>
      <dgm:t>
        <a:bodyPr/>
        <a:lstStyle/>
        <a:p>
          <a:endParaRPr lang="en-US"/>
        </a:p>
      </dgm:t>
    </dgm:pt>
    <dgm:pt modelId="{4AE375BC-1AC8-4482-ADC8-6CECCA4F2AEC}" type="pres">
      <dgm:prSet presAssocID="{0256C6BE-5F44-4CF9-BD13-59CD94DFEF80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A4F61AB2-61A3-41C4-843C-CBD22BE6ECEB}" type="pres">
      <dgm:prSet presAssocID="{4D4EB95A-5A67-49D2-A4BD-0BE93447225B}" presName="node" presStyleLbl="node1" presStyleIdx="5" presStyleCnt="6" custScaleX="124956" custScaleY="657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DCB2A0-0B1B-4C9A-9112-74B573A749F5}" type="presOf" srcId="{140BDE50-38D2-475F-8D08-557826DA3F28}" destId="{8D6D65CF-E5BF-41ED-9DD7-5D01732A127C}" srcOrd="0" destOrd="0" presId="urn:microsoft.com/office/officeart/2005/8/layout/radial5"/>
    <dgm:cxn modelId="{6BE3CF58-F83C-4491-9131-BF22905E7429}" type="presOf" srcId="{1A6CDA77-A08E-4683-93E6-5913CD751459}" destId="{750EAB16-4234-42F3-8336-F89726239BD1}" srcOrd="0" destOrd="0" presId="urn:microsoft.com/office/officeart/2005/8/layout/radial5"/>
    <dgm:cxn modelId="{0E0C1602-4C75-46A6-AE08-DF3229E5B917}" type="presOf" srcId="{91BAD295-8122-4425-A39B-F3F81CE8274F}" destId="{83EFABDF-3BFD-4203-86D7-B08800053FDA}" srcOrd="1" destOrd="0" presId="urn:microsoft.com/office/officeart/2005/8/layout/radial5"/>
    <dgm:cxn modelId="{23A4EF5C-3329-410F-8E96-248752CE269D}" type="presOf" srcId="{C23FC31C-9C02-4C1C-BADC-F8C3E708C236}" destId="{2B3E77F0-EB7C-42BB-9881-21A0A7A8019F}" srcOrd="0" destOrd="0" presId="urn:microsoft.com/office/officeart/2005/8/layout/radial5"/>
    <dgm:cxn modelId="{B5FD971C-9459-449D-943E-0396C3D8FD6D}" type="presOf" srcId="{C23FC31C-9C02-4C1C-BADC-F8C3E708C236}" destId="{A07EFB3C-07B0-46B1-B089-8D5C14FC96E1}" srcOrd="1" destOrd="0" presId="urn:microsoft.com/office/officeart/2005/8/layout/radial5"/>
    <dgm:cxn modelId="{9BC05C1B-56E2-4FF8-89CC-BC673BA37C11}" type="presOf" srcId="{81D643C9-07D6-4696-A787-843C8C7E6D3B}" destId="{B81EA08D-DF4D-4B3A-88B4-8B8C7BCF8893}" srcOrd="0" destOrd="0" presId="urn:microsoft.com/office/officeart/2005/8/layout/radial5"/>
    <dgm:cxn modelId="{05D00AE2-2F18-4D1A-BC54-AC7C61162BD2}" type="presOf" srcId="{1C60055F-FF5A-4ED5-B397-D57CEC77FE20}" destId="{9F8D230C-38DF-405A-AB39-87F5C12C4C3E}" srcOrd="1" destOrd="0" presId="urn:microsoft.com/office/officeart/2005/8/layout/radial5"/>
    <dgm:cxn modelId="{A262DC11-E949-44E8-8104-6A005E5A0D47}" type="presOf" srcId="{1C60055F-FF5A-4ED5-B397-D57CEC77FE20}" destId="{7A6BFFE3-C879-47C2-BB6B-188738245D62}" srcOrd="0" destOrd="0" presId="urn:microsoft.com/office/officeart/2005/8/layout/radial5"/>
    <dgm:cxn modelId="{34216FF6-36CB-4691-BD5C-6B38C6F84646}" srcId="{81D643C9-07D6-4696-A787-843C8C7E6D3B}" destId="{4D4EB95A-5A67-49D2-A4BD-0BE93447225B}" srcOrd="5" destOrd="0" parTransId="{0256C6BE-5F44-4CF9-BD13-59CD94DFEF80}" sibTransId="{4E669FA9-CBCB-400F-AFFE-DA26646EE13B}"/>
    <dgm:cxn modelId="{2F554A0C-01FB-4DFB-A87C-B590CB5CEE00}" srcId="{81D643C9-07D6-4696-A787-843C8C7E6D3B}" destId="{1A6CDA77-A08E-4683-93E6-5913CD751459}" srcOrd="3" destOrd="0" parTransId="{DF0FC897-30AE-4368-BDBA-5157422F251D}" sibTransId="{0428A572-5D9C-4398-886C-48E28DE54253}"/>
    <dgm:cxn modelId="{8B9744FE-2BB6-4BBA-A5CE-1579EA2D6F0D}" srcId="{81D643C9-07D6-4696-A787-843C8C7E6D3B}" destId="{EE8E37A4-52AD-4374-9817-5C091A80C302}" srcOrd="1" destOrd="0" parTransId="{1C60055F-FF5A-4ED5-B397-D57CEC77FE20}" sibTransId="{7C176347-6E70-44C0-88C4-F027E2026EC1}"/>
    <dgm:cxn modelId="{E82DC83E-C33C-4B17-BE37-080A9F975A1D}" type="presOf" srcId="{DF0FC897-30AE-4368-BDBA-5157422F251D}" destId="{20C4BC37-60DB-4EF3-838F-6BC4A742A9F1}" srcOrd="1" destOrd="0" presId="urn:microsoft.com/office/officeart/2005/8/layout/radial5"/>
    <dgm:cxn modelId="{BAAE172E-6F6D-4EB3-BB50-F7B08B8CB1BA}" type="presOf" srcId="{EE8E37A4-52AD-4374-9817-5C091A80C302}" destId="{0ECE089E-F5DE-4741-8637-2E901B53B990}" srcOrd="0" destOrd="0" presId="urn:microsoft.com/office/officeart/2005/8/layout/radial5"/>
    <dgm:cxn modelId="{8CF94066-2317-43E4-83C6-D17F89C64685}" srcId="{49D1A19F-43D6-4E0A-9855-086E1B631FBD}" destId="{81D643C9-07D6-4696-A787-843C8C7E6D3B}" srcOrd="0" destOrd="0" parTransId="{B474EBBC-2628-4553-9C03-D6F32422CCC4}" sibTransId="{DAE770D3-55C0-4C21-AEBD-7EE32D6513ED}"/>
    <dgm:cxn modelId="{8923ABF1-EE48-4601-84A6-145577691B0A}" srcId="{81D643C9-07D6-4696-A787-843C8C7E6D3B}" destId="{8F6B6C1A-8AC7-42D9-ADC8-4A5867D641BE}" srcOrd="4" destOrd="0" parTransId="{91BAD295-8122-4425-A39B-F3F81CE8274F}" sibTransId="{F242C67E-1878-4694-8A78-C707DDE7306E}"/>
    <dgm:cxn modelId="{D5D55D28-F0FB-4351-AE55-AD5BFA455754}" type="presOf" srcId="{DF0FC897-30AE-4368-BDBA-5157422F251D}" destId="{7008C06F-76C0-4BF2-B5B7-A52A496C36E5}" srcOrd="0" destOrd="0" presId="urn:microsoft.com/office/officeart/2005/8/layout/radial5"/>
    <dgm:cxn modelId="{59A42469-4E64-4A6F-981D-EB1F49FF83D0}" type="presOf" srcId="{4D4EB95A-5A67-49D2-A4BD-0BE93447225B}" destId="{A4F61AB2-61A3-41C4-843C-CBD22BE6ECEB}" srcOrd="0" destOrd="0" presId="urn:microsoft.com/office/officeart/2005/8/layout/radial5"/>
    <dgm:cxn modelId="{DA987C2F-339E-4869-AFCB-06E05DFE240F}" srcId="{81D643C9-07D6-4696-A787-843C8C7E6D3B}" destId="{5E9E33CB-71DE-49B3-9807-CE6F42ECA9E4}" srcOrd="2" destOrd="0" parTransId="{140BDE50-38D2-475F-8D08-557826DA3F28}" sibTransId="{45601BA2-B18A-494E-A039-3CF22A3E9B91}"/>
    <dgm:cxn modelId="{C4A85860-A13A-4A8B-8180-02C8C3BDD4FC}" srcId="{81D643C9-07D6-4696-A787-843C8C7E6D3B}" destId="{90D1EF15-7BB5-422A-A0B8-4F403E455CE5}" srcOrd="0" destOrd="0" parTransId="{C23FC31C-9C02-4C1C-BADC-F8C3E708C236}" sibTransId="{A4A04A04-F53B-457F-95CA-FA7DC1B52C54}"/>
    <dgm:cxn modelId="{EB4CE169-93B9-4F81-9CAA-6501175B83A3}" type="presOf" srcId="{0256C6BE-5F44-4CF9-BD13-59CD94DFEF80}" destId="{D32CF333-55B3-4EF5-8C9D-78E2671F0312}" srcOrd="0" destOrd="0" presId="urn:microsoft.com/office/officeart/2005/8/layout/radial5"/>
    <dgm:cxn modelId="{0ED5CFBF-6837-4341-8308-49FF0C716EE2}" type="presOf" srcId="{8F6B6C1A-8AC7-42D9-ADC8-4A5867D641BE}" destId="{8CA66E20-BDF4-43A0-ADAE-876036AB3435}" srcOrd="0" destOrd="0" presId="urn:microsoft.com/office/officeart/2005/8/layout/radial5"/>
    <dgm:cxn modelId="{8C82ACB8-34EA-4C9A-9346-CD3A99BE9553}" type="presOf" srcId="{0256C6BE-5F44-4CF9-BD13-59CD94DFEF80}" destId="{4AE375BC-1AC8-4482-ADC8-6CECCA4F2AEC}" srcOrd="1" destOrd="0" presId="urn:microsoft.com/office/officeart/2005/8/layout/radial5"/>
    <dgm:cxn modelId="{22791FE1-AEF5-42CA-B036-C45B5E5E02FB}" type="presOf" srcId="{90D1EF15-7BB5-422A-A0B8-4F403E455CE5}" destId="{EDCA1F05-16BA-433B-B035-4D3C4DD209ED}" srcOrd="0" destOrd="0" presId="urn:microsoft.com/office/officeart/2005/8/layout/radial5"/>
    <dgm:cxn modelId="{9CCACB01-5414-4CDE-9610-14CB4538F32E}" type="presOf" srcId="{49D1A19F-43D6-4E0A-9855-086E1B631FBD}" destId="{3CA9C366-909A-461E-BDC9-C8C18A737712}" srcOrd="0" destOrd="0" presId="urn:microsoft.com/office/officeart/2005/8/layout/radial5"/>
    <dgm:cxn modelId="{ACC4F53D-AA42-4F86-94B3-1A2489F52E63}" type="presOf" srcId="{91BAD295-8122-4425-A39B-F3F81CE8274F}" destId="{A7464D03-6264-4E03-8081-28B4535F51A2}" srcOrd="0" destOrd="0" presId="urn:microsoft.com/office/officeart/2005/8/layout/radial5"/>
    <dgm:cxn modelId="{52E84F26-3A2C-4A06-829D-343F31D932EB}" type="presOf" srcId="{5E9E33CB-71DE-49B3-9807-CE6F42ECA9E4}" destId="{8D9DB9BB-C27E-4FE1-A15C-1593FF17104F}" srcOrd="0" destOrd="0" presId="urn:microsoft.com/office/officeart/2005/8/layout/radial5"/>
    <dgm:cxn modelId="{0EE88E26-4CCA-44B7-9163-F9A858793551}" type="presOf" srcId="{140BDE50-38D2-475F-8D08-557826DA3F28}" destId="{258C8405-F2B6-4D0D-AA1E-C96E15DE0B4C}" srcOrd="1" destOrd="0" presId="urn:microsoft.com/office/officeart/2005/8/layout/radial5"/>
    <dgm:cxn modelId="{15A7326C-D4F7-4AE0-A6EB-35B673D02254}" type="presParOf" srcId="{3CA9C366-909A-461E-BDC9-C8C18A737712}" destId="{B81EA08D-DF4D-4B3A-88B4-8B8C7BCF8893}" srcOrd="0" destOrd="0" presId="urn:microsoft.com/office/officeart/2005/8/layout/radial5"/>
    <dgm:cxn modelId="{CE17B29A-A489-44AB-95BF-9A7B8278F8D9}" type="presParOf" srcId="{3CA9C366-909A-461E-BDC9-C8C18A737712}" destId="{2B3E77F0-EB7C-42BB-9881-21A0A7A8019F}" srcOrd="1" destOrd="0" presId="urn:microsoft.com/office/officeart/2005/8/layout/radial5"/>
    <dgm:cxn modelId="{31B31DA5-1ADF-44FC-88CD-E2264F6A78A3}" type="presParOf" srcId="{2B3E77F0-EB7C-42BB-9881-21A0A7A8019F}" destId="{A07EFB3C-07B0-46B1-B089-8D5C14FC96E1}" srcOrd="0" destOrd="0" presId="urn:microsoft.com/office/officeart/2005/8/layout/radial5"/>
    <dgm:cxn modelId="{F14A5F34-963A-40EE-A3AB-2F9CF228432A}" type="presParOf" srcId="{3CA9C366-909A-461E-BDC9-C8C18A737712}" destId="{EDCA1F05-16BA-433B-B035-4D3C4DD209ED}" srcOrd="2" destOrd="0" presId="urn:microsoft.com/office/officeart/2005/8/layout/radial5"/>
    <dgm:cxn modelId="{708F75FC-81A6-4D3E-A509-F8DD96F1F3AB}" type="presParOf" srcId="{3CA9C366-909A-461E-BDC9-C8C18A737712}" destId="{7A6BFFE3-C879-47C2-BB6B-188738245D62}" srcOrd="3" destOrd="0" presId="urn:microsoft.com/office/officeart/2005/8/layout/radial5"/>
    <dgm:cxn modelId="{1C9A9A6B-74F2-4168-A934-D3CB7D0EADE6}" type="presParOf" srcId="{7A6BFFE3-C879-47C2-BB6B-188738245D62}" destId="{9F8D230C-38DF-405A-AB39-87F5C12C4C3E}" srcOrd="0" destOrd="0" presId="urn:microsoft.com/office/officeart/2005/8/layout/radial5"/>
    <dgm:cxn modelId="{E83A24E5-997B-465B-86FD-08796DE46B86}" type="presParOf" srcId="{3CA9C366-909A-461E-BDC9-C8C18A737712}" destId="{0ECE089E-F5DE-4741-8637-2E901B53B990}" srcOrd="4" destOrd="0" presId="urn:microsoft.com/office/officeart/2005/8/layout/radial5"/>
    <dgm:cxn modelId="{CF6D17A8-46FB-4359-83B6-6EAF845A15B7}" type="presParOf" srcId="{3CA9C366-909A-461E-BDC9-C8C18A737712}" destId="{8D6D65CF-E5BF-41ED-9DD7-5D01732A127C}" srcOrd="5" destOrd="0" presId="urn:microsoft.com/office/officeart/2005/8/layout/radial5"/>
    <dgm:cxn modelId="{BB9FF975-9B9C-427D-924C-2913AFD7F42E}" type="presParOf" srcId="{8D6D65CF-E5BF-41ED-9DD7-5D01732A127C}" destId="{258C8405-F2B6-4D0D-AA1E-C96E15DE0B4C}" srcOrd="0" destOrd="0" presId="urn:microsoft.com/office/officeart/2005/8/layout/radial5"/>
    <dgm:cxn modelId="{91A5E5D8-CF41-4919-927F-5CFC96B6112F}" type="presParOf" srcId="{3CA9C366-909A-461E-BDC9-C8C18A737712}" destId="{8D9DB9BB-C27E-4FE1-A15C-1593FF17104F}" srcOrd="6" destOrd="0" presId="urn:microsoft.com/office/officeart/2005/8/layout/radial5"/>
    <dgm:cxn modelId="{524D9422-44C0-48C3-9454-997350AF8114}" type="presParOf" srcId="{3CA9C366-909A-461E-BDC9-C8C18A737712}" destId="{7008C06F-76C0-4BF2-B5B7-A52A496C36E5}" srcOrd="7" destOrd="0" presId="urn:microsoft.com/office/officeart/2005/8/layout/radial5"/>
    <dgm:cxn modelId="{D6DFA9C5-3EE5-4342-A724-CBB4C0831696}" type="presParOf" srcId="{7008C06F-76C0-4BF2-B5B7-A52A496C36E5}" destId="{20C4BC37-60DB-4EF3-838F-6BC4A742A9F1}" srcOrd="0" destOrd="0" presId="urn:microsoft.com/office/officeart/2005/8/layout/radial5"/>
    <dgm:cxn modelId="{AD4FAB80-D871-47B6-A876-23A7341F550B}" type="presParOf" srcId="{3CA9C366-909A-461E-BDC9-C8C18A737712}" destId="{750EAB16-4234-42F3-8336-F89726239BD1}" srcOrd="8" destOrd="0" presId="urn:microsoft.com/office/officeart/2005/8/layout/radial5"/>
    <dgm:cxn modelId="{13039982-4AE6-4758-B46B-4958F7D34B2D}" type="presParOf" srcId="{3CA9C366-909A-461E-BDC9-C8C18A737712}" destId="{A7464D03-6264-4E03-8081-28B4535F51A2}" srcOrd="9" destOrd="0" presId="urn:microsoft.com/office/officeart/2005/8/layout/radial5"/>
    <dgm:cxn modelId="{80063D7B-D58D-442F-8852-866D4363DE2C}" type="presParOf" srcId="{A7464D03-6264-4E03-8081-28B4535F51A2}" destId="{83EFABDF-3BFD-4203-86D7-B08800053FDA}" srcOrd="0" destOrd="0" presId="urn:microsoft.com/office/officeart/2005/8/layout/radial5"/>
    <dgm:cxn modelId="{AEFE85D2-E4DD-465C-853B-2F4BC0ADF413}" type="presParOf" srcId="{3CA9C366-909A-461E-BDC9-C8C18A737712}" destId="{8CA66E20-BDF4-43A0-ADAE-876036AB3435}" srcOrd="10" destOrd="0" presId="urn:microsoft.com/office/officeart/2005/8/layout/radial5"/>
    <dgm:cxn modelId="{E02B7E48-1DC0-4A3F-9949-B902E4B0261A}" type="presParOf" srcId="{3CA9C366-909A-461E-BDC9-C8C18A737712}" destId="{D32CF333-55B3-4EF5-8C9D-78E2671F0312}" srcOrd="11" destOrd="0" presId="urn:microsoft.com/office/officeart/2005/8/layout/radial5"/>
    <dgm:cxn modelId="{23B898C6-FB73-4334-953D-57F49AE8B1C8}" type="presParOf" srcId="{D32CF333-55B3-4EF5-8C9D-78E2671F0312}" destId="{4AE375BC-1AC8-4482-ADC8-6CECCA4F2AEC}" srcOrd="0" destOrd="0" presId="urn:microsoft.com/office/officeart/2005/8/layout/radial5"/>
    <dgm:cxn modelId="{40CD2AF5-A767-4892-B87F-C6FBA64B2378}" type="presParOf" srcId="{3CA9C366-909A-461E-BDC9-C8C18A737712}" destId="{A4F61AB2-61A3-41C4-843C-CBD22BE6ECEB}" srcOrd="12" destOrd="0" presId="urn:microsoft.com/office/officeart/2005/8/layout/radial5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E933A0-049D-4519-8BDA-56AE1E3FAB78}">
      <dsp:nvSpPr>
        <dsp:cNvPr id="0" name=""/>
        <dsp:cNvSpPr/>
      </dsp:nvSpPr>
      <dsp:spPr>
        <a:xfrm>
          <a:off x="528166" y="610439"/>
          <a:ext cx="3526196" cy="3526196"/>
        </a:xfrm>
        <a:prstGeom prst="blockArc">
          <a:avLst>
            <a:gd name="adj1" fmla="val 10673026"/>
            <a:gd name="adj2" fmla="val 16228048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0AEE6D-6992-4FDE-8822-12D2264B2EFA}">
      <dsp:nvSpPr>
        <dsp:cNvPr id="0" name=""/>
        <dsp:cNvSpPr/>
      </dsp:nvSpPr>
      <dsp:spPr>
        <a:xfrm>
          <a:off x="529341" y="674034"/>
          <a:ext cx="3526196" cy="3526196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EF47DA-F5B2-4BC5-ADFC-A4B0BCCC7D41}">
      <dsp:nvSpPr>
        <dsp:cNvPr id="0" name=""/>
        <dsp:cNvSpPr/>
      </dsp:nvSpPr>
      <dsp:spPr>
        <a:xfrm>
          <a:off x="529341" y="674034"/>
          <a:ext cx="3526196" cy="3526196"/>
        </a:xfrm>
        <a:prstGeom prst="blockArc">
          <a:avLst>
            <a:gd name="adj1" fmla="val 0"/>
            <a:gd name="adj2" fmla="val 5400000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581ECF-1CA5-45A3-8943-5DFEB36DB185}">
      <dsp:nvSpPr>
        <dsp:cNvPr id="0" name=""/>
        <dsp:cNvSpPr/>
      </dsp:nvSpPr>
      <dsp:spPr>
        <a:xfrm>
          <a:off x="530514" y="610456"/>
          <a:ext cx="3526196" cy="3526196"/>
        </a:xfrm>
        <a:prstGeom prst="blockArc">
          <a:avLst>
            <a:gd name="adj1" fmla="val 16223360"/>
            <a:gd name="adj2" fmla="val 126939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E41740-FBAB-4A9E-849A-990E41033CBA}">
      <dsp:nvSpPr>
        <dsp:cNvPr id="0" name=""/>
        <dsp:cNvSpPr/>
      </dsp:nvSpPr>
      <dsp:spPr>
        <a:xfrm>
          <a:off x="898080" y="922888"/>
          <a:ext cx="2788717" cy="267977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 l="1000" t="9000" r="-4000" b="-1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৪০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লিটার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306478" y="1315332"/>
        <a:ext cx="1971921" cy="1894889"/>
      </dsp:txXfrm>
    </dsp:sp>
    <dsp:sp modelId="{CE60B442-AB56-41AC-B71A-B82A25DFC02D}">
      <dsp:nvSpPr>
        <dsp:cNvPr id="0" name=""/>
        <dsp:cNvSpPr/>
      </dsp:nvSpPr>
      <dsp:spPr>
        <a:xfrm>
          <a:off x="1728330" y="0"/>
          <a:ext cx="1153971" cy="1302795"/>
        </a:xfrm>
        <a:prstGeom prst="ellipse">
          <a:avLst/>
        </a:prstGeom>
        <a:blipFill dpi="0" rotWithShape="0">
          <a:blip xmlns:r="http://schemas.openxmlformats.org/officeDocument/2006/relationships" r:embed="rId2"/>
          <a:srcRect/>
          <a:stretch>
            <a:fillRect l="3000" r="3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0" kern="1200" dirty="0"/>
        </a:p>
      </dsp:txBody>
      <dsp:txXfrm>
        <a:off x="1897325" y="190790"/>
        <a:ext cx="815981" cy="921215"/>
      </dsp:txXfrm>
    </dsp:sp>
    <dsp:sp modelId="{936B766A-6736-4960-86BC-6FC7A7C28D25}">
      <dsp:nvSpPr>
        <dsp:cNvPr id="0" name=""/>
        <dsp:cNvSpPr/>
      </dsp:nvSpPr>
      <dsp:spPr>
        <a:xfrm>
          <a:off x="3446563" y="1869060"/>
          <a:ext cx="1136145" cy="1136145"/>
        </a:xfrm>
        <a:prstGeom prst="ellipse">
          <a:avLst/>
        </a:prstGeom>
        <a:blipFill dpi="0" rotWithShape="0">
          <a:blip xmlns:r="http://schemas.openxmlformats.org/officeDocument/2006/relationships" r:embed="rId3"/>
          <a:srcRect/>
          <a:stretch>
            <a:fillRect l="-26000" t="-21000" r="-23000" b="-10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3612948" y="2035445"/>
        <a:ext cx="803375" cy="803375"/>
      </dsp:txXfrm>
    </dsp:sp>
    <dsp:sp modelId="{9B530313-3A94-4451-9893-A84A4492B1B7}">
      <dsp:nvSpPr>
        <dsp:cNvPr id="0" name=""/>
        <dsp:cNvSpPr/>
      </dsp:nvSpPr>
      <dsp:spPr>
        <a:xfrm>
          <a:off x="1724366" y="3591257"/>
          <a:ext cx="1136145" cy="1136145"/>
        </a:xfrm>
        <a:prstGeom prst="ellipse">
          <a:avLst/>
        </a:prstGeom>
        <a:blipFill dpi="0" rotWithShape="0">
          <a:blip xmlns:r="http://schemas.openxmlformats.org/officeDocument/2006/relationships" r:embed="rId4"/>
          <a:srcRect/>
          <a:stretch>
            <a:fillRect t="10000" r="7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1890751" y="3757642"/>
        <a:ext cx="803375" cy="803375"/>
      </dsp:txXfrm>
    </dsp:sp>
    <dsp:sp modelId="{0698E277-765B-4349-8AC6-5125E21CC8D4}">
      <dsp:nvSpPr>
        <dsp:cNvPr id="0" name=""/>
        <dsp:cNvSpPr/>
      </dsp:nvSpPr>
      <dsp:spPr>
        <a:xfrm>
          <a:off x="2169" y="1869060"/>
          <a:ext cx="1136145" cy="1136145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 t="10000" r="7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168554" y="2035445"/>
        <a:ext cx="803375" cy="803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E933A0-049D-4519-8BDA-56AE1E3FAB78}">
      <dsp:nvSpPr>
        <dsp:cNvPr id="0" name=""/>
        <dsp:cNvSpPr/>
      </dsp:nvSpPr>
      <dsp:spPr>
        <a:xfrm>
          <a:off x="420798" y="562504"/>
          <a:ext cx="3725443" cy="3725443"/>
        </a:xfrm>
        <a:prstGeom prst="blockArc">
          <a:avLst>
            <a:gd name="adj1" fmla="val 9000000"/>
            <a:gd name="adj2" fmla="val 16200000"/>
            <a:gd name="adj3" fmla="val 4644"/>
          </a:avLst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0AEE6D-6992-4FDE-8822-12D2264B2EFA}">
      <dsp:nvSpPr>
        <dsp:cNvPr id="0" name=""/>
        <dsp:cNvSpPr/>
      </dsp:nvSpPr>
      <dsp:spPr>
        <a:xfrm>
          <a:off x="420798" y="562504"/>
          <a:ext cx="3725443" cy="3725443"/>
        </a:xfrm>
        <a:prstGeom prst="blockArc">
          <a:avLst>
            <a:gd name="adj1" fmla="val 1800000"/>
            <a:gd name="adj2" fmla="val 9000000"/>
            <a:gd name="adj3" fmla="val 4644"/>
          </a:avLst>
        </a:prstGeom>
        <a:solidFill>
          <a:srgbClr val="C00000"/>
        </a:solidFill>
        <a:ln>
          <a:solidFill>
            <a:schemeClr val="lt1">
              <a:hueOff val="0"/>
              <a:satOff val="0"/>
              <a:lumOff val="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581ECF-1CA5-45A3-8943-5DFEB36DB185}">
      <dsp:nvSpPr>
        <dsp:cNvPr id="0" name=""/>
        <dsp:cNvSpPr/>
      </dsp:nvSpPr>
      <dsp:spPr>
        <a:xfrm>
          <a:off x="420798" y="562504"/>
          <a:ext cx="3725443" cy="3725443"/>
        </a:xfrm>
        <a:prstGeom prst="blockArc">
          <a:avLst>
            <a:gd name="adj1" fmla="val 16200000"/>
            <a:gd name="adj2" fmla="val 1800000"/>
            <a:gd name="adj3" fmla="val 4644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E41740-FBAB-4A9E-849A-990E41033CBA}">
      <dsp:nvSpPr>
        <dsp:cNvPr id="0" name=""/>
        <dsp:cNvSpPr/>
      </dsp:nvSpPr>
      <dsp:spPr>
        <a:xfrm>
          <a:off x="1336889" y="1308249"/>
          <a:ext cx="2029139" cy="24363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 l="1000" t="9000" r="-4000" b="-1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 ১৫ </a:t>
          </a:r>
          <a:r>
            <a:rPr lang="en-US" sz="3200" kern="1200" dirty="0" err="1" smtClean="0"/>
            <a:t>লিটার</a:t>
          </a:r>
          <a:r>
            <a:rPr lang="en-US" sz="3200" kern="1200" dirty="0" smtClean="0"/>
            <a:t> </a:t>
          </a:r>
          <a:endParaRPr lang="en-US" sz="3200" kern="1200" dirty="0"/>
        </a:p>
      </dsp:txBody>
      <dsp:txXfrm>
        <a:off x="1634050" y="1665044"/>
        <a:ext cx="1434817" cy="1722760"/>
      </dsp:txXfrm>
    </dsp:sp>
    <dsp:sp modelId="{CE60B442-AB56-41AC-B71A-B82A25DFC02D}">
      <dsp:nvSpPr>
        <dsp:cNvPr id="0" name=""/>
        <dsp:cNvSpPr/>
      </dsp:nvSpPr>
      <dsp:spPr>
        <a:xfrm>
          <a:off x="1665003" y="-2311"/>
          <a:ext cx="1237033" cy="1216129"/>
        </a:xfrm>
        <a:prstGeom prst="ellipse">
          <a:avLst/>
        </a:prstGeom>
        <a:blipFill dpi="0" rotWithShape="0">
          <a:blip xmlns:r="http://schemas.openxmlformats.org/officeDocument/2006/relationships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 r="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 dirty="0"/>
        </a:p>
      </dsp:txBody>
      <dsp:txXfrm>
        <a:off x="1846162" y="175787"/>
        <a:ext cx="874715" cy="859933"/>
      </dsp:txXfrm>
    </dsp:sp>
    <dsp:sp modelId="{9B530313-3A94-4451-9893-A84A4492B1B7}">
      <dsp:nvSpPr>
        <dsp:cNvPr id="0" name=""/>
        <dsp:cNvSpPr/>
      </dsp:nvSpPr>
      <dsp:spPr>
        <a:xfrm>
          <a:off x="3317774" y="2531026"/>
          <a:ext cx="1082910" cy="1607870"/>
        </a:xfrm>
        <a:prstGeom prst="ellipse">
          <a:avLst/>
        </a:prstGeom>
        <a:blipFill dpi="0" rotWithShape="0">
          <a:blip xmlns:r="http://schemas.openxmlformats.org/officeDocument/2006/relationships"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 t="10000" r="7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0" kern="1200" dirty="0"/>
        </a:p>
      </dsp:txBody>
      <dsp:txXfrm>
        <a:off x="3476362" y="2766493"/>
        <a:ext cx="765734" cy="1136936"/>
      </dsp:txXfrm>
    </dsp:sp>
    <dsp:sp modelId="{0698E277-765B-4349-8AC6-5125E21CC8D4}">
      <dsp:nvSpPr>
        <dsp:cNvPr id="0" name=""/>
        <dsp:cNvSpPr/>
      </dsp:nvSpPr>
      <dsp:spPr>
        <a:xfrm>
          <a:off x="248588" y="2980733"/>
          <a:ext cx="918443" cy="708456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 t="10000" r="7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 dirty="0"/>
        </a:p>
      </dsp:txBody>
      <dsp:txXfrm>
        <a:off x="383091" y="3084484"/>
        <a:ext cx="649437" cy="500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67985-0176-434A-AA9F-EBFBCA1BE71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C4C92-4A51-460B-A9B2-CD4AC53A45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419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5249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একক</a:t>
            </a:r>
            <a:r>
              <a:rPr lang="bn-BD" baseline="0" dirty="0" smtClean="0"/>
              <a:t> কাজের নির্ণেয় গ</a:t>
            </a:r>
            <a:r>
              <a:rPr lang="en-GB" baseline="0" dirty="0" smtClean="0"/>
              <a:t>.</a:t>
            </a:r>
            <a:r>
              <a:rPr lang="bn-BD" baseline="0" dirty="0" smtClean="0"/>
              <a:t>সা</a:t>
            </a:r>
            <a:r>
              <a:rPr lang="en-GB" baseline="0" dirty="0" smtClean="0"/>
              <a:t>.</a:t>
            </a:r>
            <a:r>
              <a:rPr lang="bn-BD" baseline="0" dirty="0" smtClean="0"/>
              <a:t>গু = ৪ ।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4231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6911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একক</a:t>
            </a:r>
            <a:r>
              <a:rPr lang="bn-BD" baseline="0" dirty="0" smtClean="0"/>
              <a:t> কাজের নির্ণেয় গ</a:t>
            </a:r>
            <a:r>
              <a:rPr lang="en-GB" baseline="0" dirty="0" smtClean="0"/>
              <a:t>.</a:t>
            </a:r>
            <a:r>
              <a:rPr lang="bn-BD" baseline="0" dirty="0" smtClean="0"/>
              <a:t>সা</a:t>
            </a:r>
            <a:r>
              <a:rPr lang="en-GB" baseline="0" dirty="0" smtClean="0"/>
              <a:t>.</a:t>
            </a:r>
            <a:r>
              <a:rPr lang="bn-BD" baseline="0" dirty="0" smtClean="0"/>
              <a:t>গু = ৪ ।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4231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6911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6911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62161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76616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69112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56363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8945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18496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4858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বিভিন্ন</a:t>
            </a:r>
            <a:r>
              <a:rPr lang="bn-BD" baseline="0" dirty="0" smtClean="0"/>
              <a:t> আয়তক্ষেত্রের ক্ষেত্রফল দেখানো হয়েছে  । আয়তক্ষেত্রগুলোর মধ্যে কোন আয়তক্ষেত্রটি সাধারণ(</a:t>
            </a:r>
            <a:r>
              <a:rPr lang="en-GB" baseline="0" dirty="0" smtClean="0"/>
              <a:t>common)</a:t>
            </a:r>
            <a:r>
              <a:rPr lang="bn-BD" baseline="0" dirty="0" smtClean="0"/>
              <a:t> আয়তক্ষেত্র  এ জাতীয় প্রশ্ন করা যেতে</a:t>
            </a:r>
            <a:r>
              <a:rPr lang="en-GB" baseline="0" dirty="0" smtClean="0"/>
              <a:t> </a:t>
            </a:r>
            <a:r>
              <a:rPr lang="bn-BD" baseline="0" dirty="0" smtClean="0"/>
              <a:t>পারে ।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6598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৩</a:t>
            </a:r>
            <a:r>
              <a:rPr lang="en-US" dirty="0" smtClean="0">
                <a:sym typeface="Symbol" panose="05050102010706020507" pitchFamily="18" charset="2"/>
              </a:rPr>
              <a:t></a:t>
            </a:r>
            <a:r>
              <a:rPr lang="bn-BD" dirty="0" smtClean="0">
                <a:sym typeface="Symbol" panose="05050102010706020507" pitchFamily="18" charset="2"/>
              </a:rPr>
              <a:t>৫ আয়তক্ষেত্রটি</a:t>
            </a:r>
            <a:r>
              <a:rPr lang="bn-BD" baseline="0" dirty="0" smtClean="0">
                <a:sym typeface="Symbol" panose="05050102010706020507" pitchFamily="18" charset="2"/>
              </a:rPr>
              <a:t> , সকল আয়তক্ষেত্রে </a:t>
            </a:r>
            <a:r>
              <a:rPr lang="en-US" baseline="0" dirty="0" smtClean="0">
                <a:sym typeface="Symbol" panose="05050102010706020507" pitchFamily="18" charset="2"/>
              </a:rPr>
              <a:t>common </a:t>
            </a:r>
            <a:r>
              <a:rPr lang="bn-BD" baseline="0" dirty="0" smtClean="0">
                <a:sym typeface="Symbol" panose="05050102010706020507" pitchFamily="18" charset="2"/>
              </a:rPr>
              <a:t>থাকায় এটি  সকল আয়তক্ষেত্রের গরিষ্ঠ সাধারণ গুণনীয়ক 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6223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9653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9013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ভিডিওটি দেখিয়ে</a:t>
            </a:r>
            <a:r>
              <a:rPr lang="bn-BD" baseline="0" dirty="0" smtClean="0"/>
              <a:t> শিক্ষার্থীদেরকে প্রশ্ন করা যেতে পারে ; রনি ১২টি বস্তাকে বিভিন্ন ভাবে সাজাতে গিয়ে প্রতি তাকে  কয়টি করে বস্তা রেখেছে তার একটি তালিকা তৈরি কর ? রনি ১৬টি বস্তাকে বিভিন্ন ভাবে সাজাতে গিয়ে প্রতি তাকে  কয়টি করে বস্তা রেখেছে তার একটি তালিকা তৈরি কর ? তালিকা দুইটি থেকে সাধারণ(common) বস্তার সংখ্যা গুলো লেখ ? সাধারণ(common) বস্তার সংখ্যা গুলো হতে সবচেয়ে বড় সংখ্যাটি কত ? ইত্যাদি প্রশ্নের মাধ্যমে গ.সা.গু. কী  ধারণা দেওয়া যেতে পারে । </a:t>
            </a:r>
            <a:endParaRPr lang="en-GB" dirty="0" smtClean="0"/>
          </a:p>
          <a:p>
            <a:r>
              <a:rPr lang="bn-BD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6950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9073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768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B8EA8E-054E-4428-A750-106BAAFD45CB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 dir="u"/>
    <p:sndAc>
      <p:stSnd>
        <p:snd r:embed="rId13" name="bomb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microsoft.com/office/2007/relationships/diagramDrawing" Target="../diagrams/drawing1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/>
            </a:gs>
            <a:gs pos="85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574766"/>
            <a:ext cx="7759337" cy="2325188"/>
          </a:xfrm>
          <a:solidFill>
            <a:schemeClr val="accent3">
              <a:lumMod val="50000"/>
            </a:schemeClr>
          </a:solidFill>
          <a:ln w="76200">
            <a:solidFill>
              <a:schemeClr val="tx1"/>
            </a:solidFill>
          </a:ln>
        </p:spPr>
        <p:txBody>
          <a:bodyPr>
            <a:prstTxWarp prst="textWave4">
              <a:avLst>
                <a:gd name="adj1" fmla="val 12500"/>
                <a:gd name="adj2" fmla="val -1310"/>
              </a:avLst>
            </a:prstTxWarp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7200" b="1" u="sng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b="1" u="sng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 descr="Chrysanthemu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2994661"/>
            <a:ext cx="7612380" cy="4268288"/>
          </a:xfrm>
          <a:prstGeom prst="star7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7752576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6727" y="1226062"/>
            <a:ext cx="825656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১২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১,২,৩,৬ ও ১২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9182" y="1989121"/>
            <a:ext cx="8106033" cy="14465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৩০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১,২,৩,৫,৬,১০,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১৫ ও ৩০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6154" y="3536567"/>
            <a:ext cx="8106033" cy="13234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১২ও৩০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গুণনীয়কগুলোর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মধ্যে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সাধারণ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কমন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১,২,৩ ও ৬ ।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923" y="5018745"/>
            <a:ext cx="8159262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এদের</a:t>
            </a:r>
            <a:r>
              <a:rPr lang="en-US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মধ্যে</a:t>
            </a:r>
            <a:r>
              <a:rPr lang="en-US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সবচেয়ে</a:t>
            </a:r>
            <a:r>
              <a:rPr lang="en-US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বড়</a:t>
            </a:r>
            <a:r>
              <a:rPr lang="en-US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40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গরিষ্ঠ</a:t>
            </a:r>
            <a:r>
              <a:rPr lang="en-US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৬</a:t>
            </a:r>
          </a:p>
          <a:p>
            <a:r>
              <a:rPr lang="en-US" sz="40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তাই</a:t>
            </a:r>
            <a:r>
              <a:rPr lang="en-US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গ.সা.গু</a:t>
            </a:r>
            <a:r>
              <a:rPr lang="en-US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৬</a:t>
            </a:r>
            <a:endParaRPr lang="en-US" sz="28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64676" y="257908"/>
            <a:ext cx="4806463" cy="10316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১২ ও ৩০ </a:t>
            </a:r>
            <a:r>
              <a:rPr lang="en-US" sz="3600" dirty="0" err="1" smtClean="0">
                <a:solidFill>
                  <a:schemeClr val="tx1"/>
                </a:solidFill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গসাগু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নির্ণয়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u"/>
    <p:sndAc>
      <p:stSnd>
        <p:snd r:embed="rId2" name="wind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47222" y="2447289"/>
            <a:ext cx="8711583" cy="2762310"/>
            <a:chOff x="247222" y="2447289"/>
            <a:chExt cx="8711583" cy="2762310"/>
          </a:xfrm>
        </p:grpSpPr>
        <p:sp>
          <p:nvSpPr>
            <p:cNvPr id="2" name="TextBox 1"/>
            <p:cNvSpPr txBox="1"/>
            <p:nvPr/>
          </p:nvSpPr>
          <p:spPr>
            <a:xfrm>
              <a:off x="247222" y="2447289"/>
              <a:ext cx="8711583" cy="828345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>
                  <a:gd name="adj" fmla="val 49924"/>
                </a:avLst>
              </a:prstTxWarp>
              <a:spAutoFit/>
            </a:bodyPr>
            <a:lstStyle/>
            <a:p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</a:t>
              </a:r>
              <a:r>
                <a:rPr lang="en-US" sz="36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ণনীয়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কের সাহায্যে 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গ.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 নির্ণয় </a:t>
              </a:r>
              <a:r>
                <a:rPr lang="en-US" sz="36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;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6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266666" y="4137660"/>
              <a:ext cx="4294154" cy="10719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>
                  <a:gd name="adj" fmla="val 49924"/>
                </a:avLst>
              </a:prstTxWarp>
              <a:spAutoFit/>
            </a:bodyPr>
            <a:lstStyle/>
            <a:p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dirty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ও ১২   </a:t>
              </a:r>
              <a:endParaRPr lang="en-US" sz="36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143000" y="443818"/>
            <a:ext cx="6217920" cy="1545001"/>
          </a:xfrm>
          <a:prstGeom prst="rect">
            <a:avLst/>
          </a:prstGeom>
          <a:noFill/>
        </p:spPr>
        <p:txBody>
          <a:bodyPr wrap="square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bn-BD" sz="3600" u="sng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  </a:t>
            </a:r>
            <a:endParaRPr lang="en-US" sz="3600" u="sng" dirty="0">
              <a:ln w="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8885818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68922" y="93784"/>
            <a:ext cx="8135815" cy="10316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কোন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বৃহত্তম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সংখ্যা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দ্বারা</a:t>
            </a:r>
            <a:r>
              <a:rPr lang="en-US" sz="3600" dirty="0" smtClean="0">
                <a:solidFill>
                  <a:schemeClr val="tx1"/>
                </a:solidFill>
              </a:rPr>
              <a:t> ৬,১২ ও ১৫  </a:t>
            </a:r>
            <a:r>
              <a:rPr lang="en-US" sz="3600" dirty="0" err="1" smtClean="0">
                <a:solidFill>
                  <a:schemeClr val="tx1"/>
                </a:solidFill>
              </a:rPr>
              <a:t>কে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ভাগ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করলে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কোনো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ভাগশেষ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থাকবে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না</a:t>
            </a:r>
            <a:r>
              <a:rPr lang="en-US" sz="3600" dirty="0" smtClean="0">
                <a:solidFill>
                  <a:schemeClr val="tx1"/>
                </a:solidFill>
              </a:rPr>
              <a:t> ?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04093" y="1301262"/>
            <a:ext cx="7983415" cy="10316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নির্ণেয়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বৃহত্তম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সংখ্যাটি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হবে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প্রদত্ত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সংখ্যা</a:t>
            </a:r>
            <a:r>
              <a:rPr lang="en-US" sz="3200" dirty="0" smtClean="0">
                <a:solidFill>
                  <a:schemeClr val="tx1"/>
                </a:solidFill>
              </a:rPr>
              <a:t> ৬,১২ ও ১৫ </a:t>
            </a:r>
            <a:r>
              <a:rPr lang="en-US" sz="3200" dirty="0" err="1" smtClean="0">
                <a:solidFill>
                  <a:schemeClr val="tx1"/>
                </a:solidFill>
              </a:rPr>
              <a:t>এর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গসাগু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8924" y="2313654"/>
            <a:ext cx="8256569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এখন,৬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১,২,৩ ও ৬ 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8246" y="3096162"/>
            <a:ext cx="8815754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১২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১, ২, ৩, ৪, ৬ ও ১২ 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5478" y="3837653"/>
            <a:ext cx="8256569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১৫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১, ৩, ৫ ও ১৫ 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5478" y="4573269"/>
            <a:ext cx="8106033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৬,১২ও১৫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মধ্যে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সাধারণ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কমন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১ ও ৩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9261" y="5663552"/>
            <a:ext cx="8159262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এদের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মধ্যে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সবচেয়ে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বড়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গরিষ্ঠ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৩</a:t>
            </a:r>
          </a:p>
          <a:p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তাই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গ.সা.গু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৩</a:t>
            </a:r>
            <a:endParaRPr lang="en-US" sz="32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192804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000" y="443818"/>
            <a:ext cx="6217920" cy="1545001"/>
          </a:xfrm>
          <a:prstGeom prst="rect">
            <a:avLst/>
          </a:prstGeom>
          <a:noFill/>
        </p:spPr>
        <p:txBody>
          <a:bodyPr wrap="square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en-US" sz="3600" u="sng" dirty="0" err="1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bn-BD" sz="3600" u="sng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  </a:t>
            </a:r>
            <a:endParaRPr lang="en-US" sz="3600" u="sng" dirty="0">
              <a:ln w="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2030" y="2227384"/>
            <a:ext cx="8135815" cy="10316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কোন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বৃহত্তম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সংখ্যা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দ্বারা</a:t>
            </a:r>
            <a:r>
              <a:rPr lang="en-US" sz="3600" dirty="0" smtClean="0">
                <a:solidFill>
                  <a:schemeClr val="tx1"/>
                </a:solidFill>
              </a:rPr>
              <a:t> ১৭,২৩ ও ৩৫  </a:t>
            </a:r>
            <a:r>
              <a:rPr lang="en-US" sz="3600" dirty="0" err="1" smtClean="0">
                <a:solidFill>
                  <a:schemeClr val="tx1"/>
                </a:solidFill>
              </a:rPr>
              <a:t>কে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ভাগ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করলে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প্রতিক্ষেত্রে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ভাগশেষ</a:t>
            </a:r>
            <a:r>
              <a:rPr lang="en-US" sz="3600" dirty="0" smtClean="0">
                <a:solidFill>
                  <a:schemeClr val="tx1"/>
                </a:solidFill>
              </a:rPr>
              <a:t> ৫ </a:t>
            </a:r>
            <a:r>
              <a:rPr lang="en-US" sz="3600" dirty="0" err="1" smtClean="0">
                <a:solidFill>
                  <a:schemeClr val="tx1"/>
                </a:solidFill>
              </a:rPr>
              <a:t>থাকবে</a:t>
            </a:r>
            <a:r>
              <a:rPr lang="en-US" sz="3600" dirty="0" smtClean="0">
                <a:solidFill>
                  <a:schemeClr val="tx1"/>
                </a:solidFill>
              </a:rPr>
              <a:t> ?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8885818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0" y="1"/>
            <a:ext cx="9144000" cy="18991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১৮ </a:t>
            </a:r>
            <a:r>
              <a:rPr lang="en-US" sz="3600" dirty="0" err="1" smtClean="0">
                <a:solidFill>
                  <a:schemeClr val="tx1"/>
                </a:solidFill>
              </a:rPr>
              <a:t>টি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আম</a:t>
            </a:r>
            <a:r>
              <a:rPr lang="en-US" sz="3600" dirty="0" smtClean="0">
                <a:solidFill>
                  <a:schemeClr val="tx1"/>
                </a:solidFill>
              </a:rPr>
              <a:t>, ২৭ </a:t>
            </a:r>
            <a:r>
              <a:rPr lang="en-US" sz="3600" dirty="0" err="1" smtClean="0">
                <a:solidFill>
                  <a:schemeClr val="tx1"/>
                </a:solidFill>
              </a:rPr>
              <a:t>টি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জাম</a:t>
            </a:r>
            <a:r>
              <a:rPr lang="en-US" sz="3600" dirty="0" smtClean="0">
                <a:solidFill>
                  <a:schemeClr val="tx1"/>
                </a:solidFill>
              </a:rPr>
              <a:t> ও ৩৭ </a:t>
            </a:r>
            <a:r>
              <a:rPr lang="en-US" sz="3600" dirty="0" err="1" smtClean="0">
                <a:solidFill>
                  <a:schemeClr val="tx1"/>
                </a:solidFill>
              </a:rPr>
              <a:t>টি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লিচু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সবচেয়ে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বেশি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কতজন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শিক্ষার্থীর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মধ্যে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সমানভাবে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ভাগ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করে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দিলে</a:t>
            </a:r>
            <a:r>
              <a:rPr lang="en-US" sz="3600" dirty="0" smtClean="0">
                <a:solidFill>
                  <a:schemeClr val="tx1"/>
                </a:solidFill>
              </a:rPr>
              <a:t> ২ </a:t>
            </a:r>
            <a:r>
              <a:rPr lang="en-US" sz="3600" dirty="0" err="1" smtClean="0">
                <a:solidFill>
                  <a:schemeClr val="tx1"/>
                </a:solidFill>
              </a:rPr>
              <a:t>টি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আম</a:t>
            </a:r>
            <a:r>
              <a:rPr lang="en-US" sz="3600" dirty="0" smtClean="0">
                <a:solidFill>
                  <a:schemeClr val="tx1"/>
                </a:solidFill>
              </a:rPr>
              <a:t>, ৩ </a:t>
            </a:r>
            <a:r>
              <a:rPr lang="en-US" sz="3600" dirty="0" err="1" smtClean="0">
                <a:solidFill>
                  <a:schemeClr val="tx1"/>
                </a:solidFill>
              </a:rPr>
              <a:t>টি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জাম</a:t>
            </a:r>
            <a:r>
              <a:rPr lang="en-US" sz="3600" dirty="0" smtClean="0">
                <a:solidFill>
                  <a:schemeClr val="tx1"/>
                </a:solidFill>
              </a:rPr>
              <a:t> ও ৫ </a:t>
            </a:r>
            <a:r>
              <a:rPr lang="en-US" sz="3600" dirty="0" err="1" smtClean="0">
                <a:solidFill>
                  <a:schemeClr val="tx1"/>
                </a:solidFill>
              </a:rPr>
              <a:t>টি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লিচু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অবশিষ্ট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থাকবে</a:t>
            </a:r>
            <a:r>
              <a:rPr lang="en-US" sz="3600" dirty="0" smtClean="0">
                <a:solidFill>
                  <a:schemeClr val="tx1"/>
                </a:solidFill>
              </a:rPr>
              <a:t> ?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31631" y="2032302"/>
            <a:ext cx="6940061" cy="34778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এখানে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১৮ – ২ = ১৬</a:t>
            </a:r>
          </a:p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২৭ – ৩ = ২৪</a:t>
            </a:r>
          </a:p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৩৭ – ৫ = ৩২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নির্ণেয়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শিক্ষার্থীর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সংক্ষা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হবে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১৬, ২৪ ও ৩২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গসাগু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192804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8186" y="0"/>
            <a:ext cx="6564921" cy="181588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এখন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১৬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১, ২, ৩, ৪, ৮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ও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১৬ 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1" y="1830070"/>
            <a:ext cx="6635262" cy="1261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২৪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২, ৩, ৪,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৬, ৮, ১২ ও ২৪ 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67509" y="3040484"/>
            <a:ext cx="6729045" cy="12618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12700"/>
          </a:effectLst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৩২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২, ৪, ৮, ১৬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ও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৩২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61294" y="4245023"/>
            <a:ext cx="6799383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১৬, ২৪ ও ৩২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মধ্যে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সাধারণ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কমন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গুণনীয়কগুলো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 , ২, ৪  ও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৮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8586" y="5780782"/>
            <a:ext cx="8487508" cy="10772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এদের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মধ্যে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সবচেয়ে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বড়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গরিষ্ঠ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৮ 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তাই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গ.সা.গু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৮</a:t>
            </a:r>
          </a:p>
          <a:p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নির্ণেয়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শিক্ষাথীর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সংখ্যা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  ৮</a:t>
            </a:r>
            <a:endParaRPr lang="en-US" sz="32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192804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2204" y="667635"/>
            <a:ext cx="9050215" cy="4790941"/>
            <a:chOff x="-515154" y="502276"/>
            <a:chExt cx="10146437" cy="4893972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graphicFrame>
          <p:nvGraphicFramePr>
            <p:cNvPr id="7" name="Diagram 6"/>
            <p:cNvGraphicFramePr/>
            <p:nvPr>
              <p:extLst>
                <p:ext uri="{D42A27DB-BD31-4B8C-83A1-F6EECF244321}">
                  <p14:modId xmlns:p14="http://schemas.microsoft.com/office/powerpoint/2010/main" xmlns="" val="723504041"/>
                </p:ext>
              </p:extLst>
            </p:nvPr>
          </p:nvGraphicFramePr>
          <p:xfrm>
            <a:off x="-515154" y="502276"/>
            <a:ext cx="5140230" cy="489397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xmlns="" val="2038368762"/>
                </p:ext>
              </p:extLst>
            </p:nvPr>
          </p:nvGraphicFramePr>
          <p:xfrm>
            <a:off x="4418859" y="516061"/>
            <a:ext cx="5212424" cy="46213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sp>
        <p:nvSpPr>
          <p:cNvPr id="10" name="TextBox 9"/>
          <p:cNvSpPr txBox="1"/>
          <p:nvPr/>
        </p:nvSpPr>
        <p:spPr>
          <a:xfrm>
            <a:off x="81022" y="5370653"/>
            <a:ext cx="9062977" cy="1400537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586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5400" dirty="0" smtClean="0">
                <a:ln>
                  <a:solidFill>
                    <a:srgbClr val="0033CC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সর্বাধিক  কত মাপের মগ দ্বারা বালতি দু</a:t>
            </a:r>
            <a:r>
              <a:rPr lang="en-US" sz="5400" dirty="0" smtClean="0">
                <a:ln>
                  <a:solidFill>
                    <a:srgbClr val="0033CC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r>
              <a:rPr lang="bn-BD" sz="5400" dirty="0" smtClean="0">
                <a:ln>
                  <a:solidFill>
                    <a:srgbClr val="0033CC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  তরলে পূর্ণ করা যাবে এবং কোন বালতিতে কত মগ তরল আছে নির্ণয় কর । </a:t>
            </a:r>
            <a:endParaRPr lang="en-US" sz="5400" dirty="0">
              <a:ln>
                <a:solidFill>
                  <a:srgbClr val="0033CC"/>
                </a:solidFill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71700" y="-320040"/>
            <a:ext cx="4663439" cy="1339949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1234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48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BD" sz="4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 </a:t>
            </a:r>
            <a:endParaRPr lang="en-US" sz="48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4484211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947669671"/>
              </p:ext>
            </p:extLst>
          </p:nvPr>
        </p:nvGraphicFramePr>
        <p:xfrm>
          <a:off x="609600" y="381000"/>
          <a:ext cx="76962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51020243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304800"/>
            <a:ext cx="39624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60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60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5638800"/>
            <a:ext cx="5264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7" name="Picture 2" descr="http://www.lrhsd.org/cms/lib05/NJ01000316/Centricity/Domain/376/boy_raising_hand_desk_school_lg_nwm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47800"/>
            <a:ext cx="38862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1192804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92" y="149295"/>
            <a:ext cx="3419301" cy="144655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2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ল্যায়ন</a:t>
            </a:r>
            <a:r>
              <a:rPr lang="bn-BD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5800" y="1440181"/>
            <a:ext cx="692658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	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 , ১২ও ১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গ.সা.গু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198180" y="3366496"/>
            <a:ext cx="6312666" cy="2461703"/>
            <a:chOff x="1495360" y="3663676"/>
            <a:chExt cx="6312666" cy="2461703"/>
          </a:xfrm>
        </p:grpSpPr>
        <p:sp>
          <p:nvSpPr>
            <p:cNvPr id="32" name="Flowchart: Alternate Process 31"/>
            <p:cNvSpPr/>
            <p:nvPr/>
          </p:nvSpPr>
          <p:spPr>
            <a:xfrm>
              <a:off x="1495360" y="3663677"/>
              <a:ext cx="2412694" cy="947451"/>
            </a:xfrm>
            <a:prstGeom prst="flowChartAlternateProcess">
              <a:avLst/>
            </a:prstGeom>
            <a:solidFill>
              <a:srgbClr val="660033"/>
            </a:solidFill>
            <a:ln>
              <a:solidFill>
                <a:srgbClr val="00B0F0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(ক) </a:t>
              </a:r>
              <a:r>
                <a: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3" name="Flowchart: Alternate Process 32"/>
            <p:cNvSpPr/>
            <p:nvPr/>
          </p:nvSpPr>
          <p:spPr>
            <a:xfrm>
              <a:off x="5395332" y="3663676"/>
              <a:ext cx="2412694" cy="947451"/>
            </a:xfrm>
            <a:prstGeom prst="flowChartAlternateProcess">
              <a:avLst/>
            </a:prstGeom>
            <a:solidFill>
              <a:srgbClr val="660033"/>
            </a:solidFill>
            <a:ln>
              <a:solidFill>
                <a:srgbClr val="00B0F0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(খ) </a:t>
              </a:r>
              <a:r>
                <a: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4" name="Flowchart: Alternate Process 33"/>
            <p:cNvSpPr/>
            <p:nvPr/>
          </p:nvSpPr>
          <p:spPr>
            <a:xfrm>
              <a:off x="1495360" y="5177928"/>
              <a:ext cx="2412694" cy="947451"/>
            </a:xfrm>
            <a:prstGeom prst="flowChartAlternateProcess">
              <a:avLst/>
            </a:prstGeom>
            <a:solidFill>
              <a:srgbClr val="660033"/>
            </a:solidFill>
            <a:ln>
              <a:solidFill>
                <a:srgbClr val="00B0F0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(গ) </a:t>
              </a:r>
              <a:r>
                <a: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২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5" name="Flowchart: Alternate Process 34"/>
            <p:cNvSpPr/>
            <p:nvPr/>
          </p:nvSpPr>
          <p:spPr>
            <a:xfrm>
              <a:off x="5395332" y="5177927"/>
              <a:ext cx="2412694" cy="947451"/>
            </a:xfrm>
            <a:prstGeom prst="flowChartAlternateProcess">
              <a:avLst/>
            </a:prstGeom>
            <a:solidFill>
              <a:srgbClr val="660033"/>
            </a:solidFill>
            <a:ln>
              <a:solidFill>
                <a:srgbClr val="00B0F0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(ঘ)  </a:t>
              </a:r>
              <a:r>
                <a: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05070402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3814" y="2649964"/>
            <a:ext cx="1142727" cy="1371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13509"/>
            <a:ext cx="7886700" cy="1149532"/>
          </a:xfrm>
          <a:solidFill>
            <a:srgbClr val="00B050"/>
          </a:solidFill>
          <a:ln w="69850" cmpd="thickThin">
            <a:solidFill>
              <a:srgbClr val="0033CC"/>
            </a:solidFill>
          </a:ln>
        </p:spPr>
        <p:txBody>
          <a:bodyPr>
            <a:prstTxWarp prst="textDeflate">
              <a:avLst>
                <a:gd name="adj" fmla="val 33002"/>
              </a:avLst>
            </a:prstTxWarp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n-BD" sz="1200" b="1" dirty="0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 </a:t>
            </a:r>
            <a:endParaRPr lang="en-US" sz="1200" b="1" dirty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817077"/>
            <a:ext cx="3868340" cy="687998"/>
          </a:xfrm>
          <a:solidFill>
            <a:schemeClr val="tx1"/>
          </a:solidFill>
          <a:ln w="69850" cmpd="thickThin">
            <a:solidFill>
              <a:srgbClr val="00B050"/>
            </a:solidFill>
          </a:ln>
        </p:spPr>
        <p:txBody>
          <a:bodyPr>
            <a:prstTxWarp prst="textSlantUp">
              <a:avLst>
                <a:gd name="adj" fmla="val 45595"/>
              </a:avLst>
            </a:prstTxWarp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n-BD" sz="4400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endParaRPr lang="en-US" sz="4400" dirty="0">
              <a:ln/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>
          <a:xfrm>
            <a:off x="4629150" y="1817077"/>
            <a:ext cx="3887391" cy="687998"/>
          </a:xfrm>
          <a:solidFill>
            <a:schemeClr val="tx1"/>
          </a:solidFill>
          <a:ln w="69850" cmpd="thickThin">
            <a:solidFill>
              <a:srgbClr val="00B050"/>
            </a:solidFill>
          </a:ln>
        </p:spPr>
        <p:txBody>
          <a:bodyPr>
            <a:prstTxWarp prst="textSlantDown">
              <a:avLst>
                <a:gd name="adj" fmla="val 52982"/>
              </a:avLst>
            </a:prstTxWarp>
            <a:normAutofit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n-BD" sz="4400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  </a:t>
            </a:r>
            <a:r>
              <a:rPr lang="bn-BD" sz="4800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>
              <a:ln/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629841" y="2649965"/>
            <a:ext cx="3868341" cy="3539698"/>
          </a:xfrm>
          <a:ln w="69850" cmpd="thickThin">
            <a:solidFill>
              <a:srgbClr val="0033CC"/>
            </a:solidFill>
          </a:ln>
        </p:spPr>
        <p:txBody>
          <a:bodyPr>
            <a:prstTxWarp prst="textSlantUp">
              <a:avLst>
                <a:gd name="adj" fmla="val 26284"/>
              </a:avLst>
            </a:prstTxWarp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bn-BD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রতন</a:t>
            </a:r>
            <a:r>
              <a:rPr lang="bn-BD" sz="32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marL="0" indent="0" algn="ctr">
              <a:buNone/>
            </a:pP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(গণিত) </a:t>
            </a:r>
          </a:p>
          <a:p>
            <a:pPr marL="0" indent="0" algn="ctr">
              <a:buNone/>
            </a:pP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400" b="1" dirty="0" smtClean="0">
              <a:ln/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endParaRPr lang="en-US" sz="2400" b="1" dirty="0">
              <a:ln/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29150" y="2649965"/>
            <a:ext cx="3887391" cy="3539698"/>
          </a:xfrm>
          <a:ln w="69850" cmpd="thickThin">
            <a:solidFill>
              <a:srgbClr val="0033CC"/>
            </a:solidFill>
          </a:ln>
        </p:spPr>
        <p:txBody>
          <a:bodyPr>
            <a:prstTxWarp prst="textSlantDown">
              <a:avLst>
                <a:gd name="adj" fmla="val 81723"/>
              </a:avLst>
            </a:prstTxWarp>
            <a:normAutofit/>
          </a:bodyPr>
          <a:lstStyle/>
          <a:p>
            <a:pPr marL="0" indent="0" algn="ctr">
              <a:buNone/>
            </a:pPr>
            <a:endParaRPr lang="bn-BD" sz="32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BD" sz="47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শ্রেণি- ৬ষ্ঠ </a:t>
            </a:r>
          </a:p>
          <a:p>
            <a:pPr marL="0" indent="0" algn="ctr">
              <a:buNone/>
            </a:pPr>
            <a:r>
              <a:rPr lang="bn-BD" sz="4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 – ১</a:t>
            </a:r>
          </a:p>
          <a:p>
            <a:pPr marL="0" indent="0" algn="ctr">
              <a:buNone/>
            </a:pPr>
            <a:r>
              <a:rPr lang="bn-BD" sz="4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অনুশীলনী – </a:t>
            </a:r>
            <a:r>
              <a:rPr lang="bn-BD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bn-BD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 descr="2 cop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3142" y="2586446"/>
            <a:ext cx="705395" cy="83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6701357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31800660"/>
              </p:ext>
            </p:extLst>
          </p:nvPr>
        </p:nvGraphicFramePr>
        <p:xfrm>
          <a:off x="0" y="3110463"/>
          <a:ext cx="8647031" cy="2451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012"/>
                <a:gridCol w="1897380"/>
                <a:gridCol w="2194560"/>
                <a:gridCol w="1783079"/>
              </a:tblGrid>
              <a:tr h="900034">
                <a:tc>
                  <a:txBody>
                    <a:bodyPr/>
                    <a:lstStyle/>
                    <a:p>
                      <a:r>
                        <a:rPr lang="bn-BD" sz="3200" baseline="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ক্রয় করে 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Symbol" panose="05050102010706020507" pitchFamily="18" charset="2"/>
                        </a:rPr>
                        <a:t></a:t>
                      </a:r>
                      <a:endParaRPr lang="bn-BD" sz="3200" baseline="0" dirty="0" smtClean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চমচম</a:t>
                      </a:r>
                      <a:r>
                        <a:rPr lang="bn-BD" sz="3200" baseline="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৪০১ টি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রসগোল্লা ২২৭ টি </a:t>
                      </a:r>
                      <a:endParaRPr lang="en-US" sz="32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সন্দেশ</a:t>
                      </a:r>
                      <a:r>
                        <a:rPr lang="bn-BD" sz="3200" baseline="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১৫৯ টি </a:t>
                      </a:r>
                      <a:endParaRPr lang="en-US" sz="32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</a:tr>
              <a:tr h="13844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baseline="0" dirty="0" smtClean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প্যাকেট শেষে অবশিষ্ট </a:t>
                      </a:r>
                      <a:r>
                        <a:rPr lang="en-US" sz="3200" baseline="0" dirty="0" err="1" smtClean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থাকে</a:t>
                      </a:r>
                      <a:r>
                        <a:rPr lang="en-US" sz="3200" baseline="0" dirty="0" smtClean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  <a:sym typeface="Symbol" panose="05050102010706020507" pitchFamily="18" charset="2"/>
                        </a:rPr>
                        <a:t></a:t>
                      </a:r>
                      <a:endParaRPr lang="bn-BD" sz="3200" baseline="0" dirty="0" smtClean="0">
                        <a:solidFill>
                          <a:srgbClr val="00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blipFill dpi="0" rotWithShape="1">
                      <a:blip r:embed="rId5">
                        <a:alphaModFix amt="4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চমচম ১১ টি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blipFill dpi="0" rotWithShape="1">
                      <a:blip r:embed="rId6">
                        <a:alphaModFix amt="47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6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রসগোল্লা ৬টি</a:t>
                      </a:r>
                      <a:endParaRPr lang="en-US" sz="3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blipFill dpi="0" rotWithShape="1">
                      <a:blip r:embed="rId6">
                        <a:alphaModFix amt="47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6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সন্দেশ ৩টি </a:t>
                      </a:r>
                      <a:endParaRPr lang="en-US" sz="3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blipFill dpi="0" rotWithShape="1">
                      <a:blip r:embed="rId6">
                        <a:alphaModFix amt="47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সর্বাধিক কত প্যাকেট মিষ্টি হয়েছে নির্ণয় কর এবং প্রতি প্যাকেটে কোন প্রকার কয়টি করে মিষ্টি ছিল তা নির্ণয় কর ।  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234320" y="168088"/>
            <a:ext cx="6709892" cy="2872292"/>
            <a:chOff x="1062012" y="468644"/>
            <a:chExt cx="6709892" cy="28591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62012" y="468644"/>
              <a:ext cx="6709892" cy="285911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TextBox 4"/>
            <p:cNvSpPr txBox="1"/>
            <p:nvPr/>
          </p:nvSpPr>
          <p:spPr>
            <a:xfrm>
              <a:off x="5197781" y="1468152"/>
              <a:ext cx="2382426" cy="707886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BD" sz="4000" dirty="0" smtClean="0">
                  <a:ln>
                    <a:solidFill>
                      <a:schemeClr val="bg1"/>
                    </a:solidFill>
                  </a:ln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মিষ্টান্ন ভান্ডার </a:t>
              </a:r>
              <a:endParaRPr lang="en-US" sz="4000" dirty="0">
                <a:ln>
                  <a:solidFill>
                    <a:schemeClr val="bg1"/>
                  </a:solidFill>
                </a:ln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0" y="13403"/>
            <a:ext cx="2907323" cy="126138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prstTxWarp prst="textDoubleWave1">
              <a:avLst>
                <a:gd name="adj1" fmla="val 12500"/>
                <a:gd name="adj2" fmla="val 3165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5400" b="1" u="sng" dirty="0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5400" b="1" u="sng" dirty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226460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972" y="230214"/>
            <a:ext cx="7886700" cy="2030106"/>
          </a:xfrm>
        </p:spPr>
        <p:txBody>
          <a:bodyPr>
            <a:prstTxWarp prst="textDoubleWave1">
              <a:avLst>
                <a:gd name="adj1" fmla="val 12500"/>
                <a:gd name="adj2" fmla="val 297"/>
              </a:avLst>
            </a:prstTxWarp>
            <a:noAutofit/>
          </a:bodyPr>
          <a:lstStyle/>
          <a:p>
            <a:r>
              <a:rPr lang="en-US" sz="13800" b="1" u="sng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13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3800" b="1" u="sng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353061" y="2374263"/>
            <a:ext cx="8452231" cy="437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8939566"/>
      </p:ext>
    </p:extLst>
  </p:cSld>
  <p:clrMapOvr>
    <a:masterClrMapping/>
  </p:clrMapOvr>
  <p:transition spd="slow">
    <p:wipe dir="r"/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822960"/>
            <a:ext cx="3657600" cy="9184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000" dirty="0" smtClean="0">
                <a:ln w="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4000" dirty="0" smtClean="0">
                <a:ln w="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</a:t>
            </a:r>
            <a:r>
              <a:rPr lang="bn-BD" sz="4000" dirty="0" smtClean="0">
                <a:ln w="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৫ = </a:t>
            </a:r>
            <a:endParaRPr lang="en-US" sz="4000" dirty="0">
              <a:ln w="0"/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02276" y="710157"/>
            <a:ext cx="1847063" cy="958623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4137660" y="571500"/>
            <a:ext cx="2857500" cy="1760220"/>
            <a:chOff x="4137660" y="571500"/>
            <a:chExt cx="2857500" cy="1760220"/>
          </a:xfrm>
        </p:grpSpPr>
        <p:grpSp>
          <p:nvGrpSpPr>
            <p:cNvPr id="18" name="Group 17"/>
            <p:cNvGrpSpPr/>
            <p:nvPr/>
          </p:nvGrpSpPr>
          <p:grpSpPr>
            <a:xfrm>
              <a:off x="6343576" y="571500"/>
              <a:ext cx="651584" cy="1257300"/>
              <a:chOff x="4584879" y="334848"/>
              <a:chExt cx="583004" cy="933721"/>
            </a:xfrm>
          </p:grpSpPr>
          <p:cxnSp>
            <p:nvCxnSpPr>
              <p:cNvPr id="13" name="Straight Arrow Connector 12"/>
              <p:cNvCxnSpPr/>
              <p:nvPr/>
            </p:nvCxnSpPr>
            <p:spPr>
              <a:xfrm>
                <a:off x="4584879" y="334848"/>
                <a:ext cx="0" cy="933721"/>
              </a:xfrm>
              <a:prstGeom prst="straightConnector1">
                <a:avLst/>
              </a:prstGeom>
              <a:ln w="66675">
                <a:solidFill>
                  <a:srgbClr val="C0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4584879" y="424792"/>
                <a:ext cx="583004" cy="731520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Plain">
                  <a:avLst/>
                </a:prstTxWarp>
                <a:spAutoFit/>
              </a:bodyPr>
              <a:lstStyle/>
              <a:p>
                <a:r>
                  <a:rPr lang="bn-BD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৩ </a:t>
                </a:r>
                <a:endPara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137660" y="1760221"/>
              <a:ext cx="2114476" cy="571499"/>
              <a:chOff x="2699003" y="1224892"/>
              <a:chExt cx="1885876" cy="500555"/>
            </a:xfrm>
          </p:grpSpPr>
          <p:cxnSp>
            <p:nvCxnSpPr>
              <p:cNvPr id="10" name="Straight Arrow Connector 9"/>
              <p:cNvCxnSpPr/>
              <p:nvPr/>
            </p:nvCxnSpPr>
            <p:spPr>
              <a:xfrm>
                <a:off x="2699003" y="1251236"/>
                <a:ext cx="1885876" cy="10894"/>
              </a:xfrm>
              <a:prstGeom prst="straightConnector1">
                <a:avLst/>
              </a:prstGeom>
              <a:ln w="66675">
                <a:solidFill>
                  <a:srgbClr val="C0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3224783" y="1224892"/>
                <a:ext cx="754380" cy="50055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Plain">
                  <a:avLst/>
                </a:prstTxWarp>
                <a:spAutoFit/>
              </a:bodyPr>
              <a:lstStyle/>
              <a:p>
                <a:r>
                  <a:rPr lang="bn-BD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৫ </a:t>
                </a:r>
                <a:endPara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297180" y="2623323"/>
            <a:ext cx="7315200" cy="1308597"/>
            <a:chOff x="297180" y="2623323"/>
            <a:chExt cx="7315200" cy="1308597"/>
          </a:xfrm>
        </p:grpSpPr>
        <p:sp>
          <p:nvSpPr>
            <p:cNvPr id="23" name="TextBox 22"/>
            <p:cNvSpPr txBox="1"/>
            <p:nvPr/>
          </p:nvSpPr>
          <p:spPr>
            <a:xfrm>
              <a:off x="297180" y="2942394"/>
              <a:ext cx="3108960" cy="592427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৩ </a:t>
              </a:r>
              <a:r>
                <a:rPr lang="en-US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</a:t>
              </a:r>
              <a:r>
                <a:rPr lang="bn-BD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 ১০ = </a:t>
              </a:r>
              <a:endParaRPr lang="en-US" sz="4000" dirty="0">
                <a:ln w="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3909060" y="2623323"/>
              <a:ext cx="3703320" cy="1308597"/>
              <a:chOff x="4114800" y="2234703"/>
              <a:chExt cx="2491740" cy="668517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4114800" y="2234703"/>
                <a:ext cx="1190095" cy="668517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5327755" y="2240280"/>
                <a:ext cx="1278785" cy="662940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411480" y="4441820"/>
            <a:ext cx="8732520" cy="1227460"/>
            <a:chOff x="411480" y="4441820"/>
            <a:chExt cx="8732520" cy="1227460"/>
          </a:xfrm>
        </p:grpSpPr>
        <p:sp>
          <p:nvSpPr>
            <p:cNvPr id="26" name="TextBox 25"/>
            <p:cNvSpPr txBox="1"/>
            <p:nvPr/>
          </p:nvSpPr>
          <p:spPr>
            <a:xfrm>
              <a:off x="411480" y="4754881"/>
              <a:ext cx="2583180" cy="827038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৩ </a:t>
              </a:r>
              <a:r>
                <a:rPr lang="en-US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</a:t>
              </a:r>
              <a:r>
                <a:rPr lang="bn-BD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 ১৫ = </a:t>
              </a:r>
              <a:endParaRPr lang="en-US" sz="4000" dirty="0">
                <a:ln w="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3893694" y="4441820"/>
              <a:ext cx="5250306" cy="1227460"/>
              <a:chOff x="4053715" y="3413120"/>
              <a:chExt cx="3741546" cy="701681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4053715" y="3435981"/>
                <a:ext cx="1272666" cy="678820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5350615" y="3435980"/>
                <a:ext cx="1278785" cy="655959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6624657" y="3413120"/>
                <a:ext cx="1170604" cy="655959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250210061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59" y="1394460"/>
            <a:ext cx="4160521" cy="505206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018" y="3022858"/>
            <a:ext cx="3354268" cy="1174491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 rot="7790396">
            <a:off x="5910596" y="2181671"/>
            <a:ext cx="488546" cy="1078754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871018" y="1441599"/>
            <a:ext cx="1560997" cy="753506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গরিষ্ঠ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001301" y="1431393"/>
            <a:ext cx="1996519" cy="756541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Down Arrow 15"/>
          <p:cNvSpPr/>
          <p:nvPr/>
        </p:nvSpPr>
        <p:spPr>
          <a:xfrm rot="12249565">
            <a:off x="7713667" y="2248879"/>
            <a:ext cx="488546" cy="891267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432015" y="4918511"/>
            <a:ext cx="2089366" cy="826157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গূ্ণনীয়ক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7308402" y="4027245"/>
            <a:ext cx="488546" cy="891267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0810684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6000">
              <a:schemeClr val="bg1"/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-19360" t="-18469" r="-9581" b="-6306"/>
          <a:stretch/>
        </p:blipFill>
        <p:spPr>
          <a:xfrm>
            <a:off x="425679" y="1174664"/>
            <a:ext cx="8319752" cy="3567448"/>
          </a:xfrm>
          <a:prstGeom prst="star32">
            <a:avLst>
              <a:gd name="adj" fmla="val 25264"/>
            </a:avLst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xmlns="" val="3178215848"/>
      </p:ext>
    </p:extLst>
  </p:cSld>
  <p:clrMapOvr>
    <a:masterClrMapping/>
  </p:clrMapOvr>
  <p:transition spd="slow">
    <p:cover dir="ld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6000">
              <a:schemeClr val="bg1"/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0" y="353404"/>
            <a:ext cx="7117079" cy="112680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prstTxWarp prst="textCascadeUp">
              <a:avLst>
                <a:gd name="adj" fmla="val 29872"/>
              </a:avLst>
            </a:prstTxWarp>
            <a:normAutofit/>
          </a:bodyPr>
          <a:lstStyle/>
          <a:p>
            <a:pPr algn="ctr"/>
            <a:r>
              <a:rPr lang="bn-BD" sz="6600" b="1" u="sng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u="sng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8943" y="3227611"/>
            <a:ext cx="783336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 কী তা  বলতে পারবে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;</a:t>
            </a:r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943" y="4064010"/>
            <a:ext cx="8505057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গুণনীয়</a:t>
            </a:r>
            <a:r>
              <a:rPr lang="en-US" sz="4000" b="1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কের</a:t>
            </a:r>
            <a:r>
              <a:rPr lang="bn-BD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 সাহায্যে  গ </a:t>
            </a:r>
            <a:r>
              <a:rPr lang="en-US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 </a:t>
            </a:r>
            <a:r>
              <a:rPr lang="en-US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  নির্ণয় করতে পারবে </a:t>
            </a:r>
            <a:endParaRPr lang="en-US" sz="4000" b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2436" y="1312985"/>
            <a:ext cx="4824046" cy="1643456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en-US" sz="16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7200" b="1" u="sng" dirty="0" err="1" smtClean="0">
                <a:ln w="10160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ঠশেষে</a:t>
            </a:r>
            <a:r>
              <a:rPr lang="en-US" sz="72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72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endParaRPr lang="en-US" sz="3600" b="1" u="sng" dirty="0">
              <a:ln w="10160">
                <a:noFill/>
                <a:prstDash val="solid"/>
              </a:ln>
              <a:solidFill>
                <a:srgbClr val="C000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8944" y="4884627"/>
            <a:ext cx="7989242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গসাগু  </a:t>
            </a:r>
            <a:r>
              <a:rPr lang="en-US" sz="4000" b="1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সম্পর্কিত</a:t>
            </a:r>
            <a:r>
              <a:rPr lang="en-US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4000" b="1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সমস্যা</a:t>
            </a:r>
            <a:r>
              <a:rPr lang="en-US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4000" b="1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সমাধান</a:t>
            </a:r>
            <a:r>
              <a:rPr lang="bn-BD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করতে পারবে </a:t>
            </a:r>
            <a:endParaRPr lang="en-US" sz="4000" b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8943" y="5705243"/>
            <a:ext cx="7543765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4000" b="1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বাস্তব</a:t>
            </a:r>
            <a:r>
              <a:rPr lang="en-US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4000" b="1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জীবনে</a:t>
            </a:r>
            <a:r>
              <a:rPr lang="en-US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গসাগু</a:t>
            </a:r>
            <a:r>
              <a:rPr lang="en-US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র </a:t>
            </a:r>
            <a:r>
              <a:rPr lang="en-US" sz="4000" b="1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প্রয়োগ</a:t>
            </a:r>
            <a:r>
              <a:rPr lang="bn-BD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40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করতে পারবে </a:t>
            </a:r>
            <a:endParaRPr lang="en-US" sz="4000" b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3058978"/>
      </p:ext>
    </p:extLst>
  </p:cSld>
  <p:clrMapOvr>
    <a:masterClrMapping/>
  </p:clrMapOvr>
  <p:transition spd="slow">
    <p:strips dir="rd"/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4000">
              <a:schemeClr val="bg1"/>
            </a:gs>
            <a:gs pos="86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789" y="280114"/>
            <a:ext cx="6571997" cy="1569494"/>
          </a:xfr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 গ.সা.গু কী তার একটি ভিডিও দেখি 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83898445"/>
              </p:ext>
            </p:extLst>
          </p:nvPr>
        </p:nvGraphicFramePr>
        <p:xfrm>
          <a:off x="3678071" y="2797791"/>
          <a:ext cx="1544979" cy="1303576"/>
        </p:xfrm>
        <a:graphic>
          <a:graphicData uri="http://schemas.openxmlformats.org/presentationml/2006/ole">
            <p:oleObj spid="_x0000_s1123" name="Packager Shell Object" showAsIcon="1" r:id="rId5" imgW="914400" imgH="771480" progId="Package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305219815"/>
      </p:ext>
    </p:extLst>
  </p:cSld>
  <p:clrMapOvr>
    <a:masterClrMapping/>
  </p:clrMapOvr>
  <p:transition spd="slow">
    <p:wipe dir="u"/>
    <p:sndAc>
      <p:stSnd>
        <p:snd r:embed="rId4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6521" y="879154"/>
            <a:ext cx="5663405" cy="4536908"/>
          </a:xfrm>
          <a:prstGeom prst="rect">
            <a:avLst/>
          </a:prstGeom>
        </p:spPr>
      </p:pic>
      <p:sp>
        <p:nvSpPr>
          <p:cNvPr id="18" name="Down Arrow 17"/>
          <p:cNvSpPr/>
          <p:nvPr/>
        </p:nvSpPr>
        <p:spPr>
          <a:xfrm rot="18110067">
            <a:off x="4752989" y="999186"/>
            <a:ext cx="271872" cy="3862402"/>
          </a:xfrm>
          <a:prstGeom prst="downArrow">
            <a:avLst>
              <a:gd name="adj1" fmla="val 26307"/>
              <a:gd name="adj2" fmla="val 78758"/>
            </a:avLst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 rot="20032548">
            <a:off x="3564128" y="1751736"/>
            <a:ext cx="271872" cy="2259640"/>
          </a:xfrm>
          <a:prstGeom prst="downArrow">
            <a:avLst>
              <a:gd name="adj1" fmla="val 26307"/>
              <a:gd name="adj2" fmla="val 78758"/>
            </a:avLst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1051998" y="1481374"/>
            <a:ext cx="2234625" cy="850605"/>
          </a:xfrm>
          <a:prstGeom prst="roundRect">
            <a:avLst>
              <a:gd name="adj" fmla="val 50000"/>
            </a:avLst>
          </a:prstGeom>
          <a:solidFill>
            <a:srgbClr val="0033CC"/>
          </a:solidFill>
          <a:ln w="38100"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রিষ্ঠ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057927" y="1496011"/>
            <a:ext cx="2234625" cy="850605"/>
          </a:xfrm>
          <a:prstGeom prst="roundRect">
            <a:avLst>
              <a:gd name="adj" fmla="val 50000"/>
            </a:avLst>
          </a:prstGeom>
          <a:solidFill>
            <a:srgbClr val="0033CC"/>
          </a:solidFill>
          <a:ln w="38100"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063208" y="1188720"/>
            <a:ext cx="2822992" cy="1150577"/>
          </a:xfrm>
          <a:prstGeom prst="roundRect">
            <a:avLst>
              <a:gd name="adj" fmla="val 50000"/>
            </a:avLst>
          </a:prstGeom>
          <a:solidFill>
            <a:srgbClr val="0033CC"/>
          </a:solidFill>
          <a:ln w="38100"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গুণনীয়ক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1068" y="5762325"/>
            <a:ext cx="8830101" cy="9988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just"/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প্রদত্ত সংখ্যাগুলোর সাধারণ গুণনীয়কগুলোর মধ্যে সবচেয়ে বড় গুণনীয়ককে ঐ সংখ্যাগুলোর গরিষ্ঠ সাধারণ গুণনীয়ক ( গ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) বলে । 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923073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07407E-6 L -0.02222 0.4111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" y="2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0.00017 0.1520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6" grpId="0" animBg="1"/>
      <p:bldP spid="25" grpId="0" animBg="1"/>
      <p:bldP spid="25" grpId="1" animBg="1"/>
      <p:bldP spid="26" grpId="0" animBg="1"/>
      <p:bldP spid="26" grpId="1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val 43"/>
          <p:cNvSpPr/>
          <p:nvPr/>
        </p:nvSpPr>
        <p:spPr>
          <a:xfrm>
            <a:off x="800100" y="0"/>
            <a:ext cx="3520440" cy="1668780"/>
          </a:xfrm>
          <a:prstGeom prst="ellipse">
            <a:avLst/>
          </a:prstGeom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নীয়ক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554980" y="239078"/>
            <a:ext cx="3065173" cy="1391947"/>
          </a:xfrm>
          <a:prstGeom prst="ellipse">
            <a:avLst/>
          </a:prstGeom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৩০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নীয়ক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91540" y="2057400"/>
            <a:ext cx="226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১২=১×১২</a:t>
            </a:r>
            <a:endParaRPr lang="en-US" sz="4000" dirty="0"/>
          </a:p>
        </p:txBody>
      </p:sp>
      <p:sp>
        <p:nvSpPr>
          <p:cNvPr id="51" name="TextBox 50"/>
          <p:cNvSpPr txBox="1"/>
          <p:nvPr/>
        </p:nvSpPr>
        <p:spPr>
          <a:xfrm>
            <a:off x="868680" y="2811780"/>
            <a:ext cx="2194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১২=২×৬</a:t>
            </a:r>
            <a:endParaRPr lang="en-US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868680" y="3474720"/>
            <a:ext cx="226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১২=৩×৪</a:t>
            </a:r>
            <a:endParaRPr lang="en-US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5532120" y="2057400"/>
            <a:ext cx="2446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৩০=১×৩০</a:t>
            </a:r>
            <a:endParaRPr lang="en-US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5463540" y="2674620"/>
            <a:ext cx="2446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৩০=২×১৫</a:t>
            </a:r>
            <a:endParaRPr lang="en-US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5486400" y="3383280"/>
            <a:ext cx="2446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৩০=৩×১০</a:t>
            </a:r>
            <a:endParaRPr lang="en-US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5509260" y="4000500"/>
            <a:ext cx="2446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৩০=৫×৬</a:t>
            </a:r>
            <a:endParaRPr lang="en-US" sz="4000" dirty="0"/>
          </a:p>
        </p:txBody>
      </p:sp>
      <p:sp>
        <p:nvSpPr>
          <p:cNvPr id="57" name="TextBox 56"/>
          <p:cNvSpPr txBox="1"/>
          <p:nvPr/>
        </p:nvSpPr>
        <p:spPr>
          <a:xfrm>
            <a:off x="297180" y="4686300"/>
            <a:ext cx="384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১২ </a:t>
            </a:r>
            <a:r>
              <a:rPr lang="en-US" sz="3600" dirty="0" err="1" smtClean="0"/>
              <a:t>এর</a:t>
            </a:r>
            <a:r>
              <a:rPr lang="en-US" sz="3600" dirty="0" smtClean="0"/>
              <a:t> </a:t>
            </a:r>
            <a:r>
              <a:rPr lang="en-US" sz="3600" dirty="0" err="1" smtClean="0"/>
              <a:t>গুণনীয়কগুলো</a:t>
            </a:r>
            <a:r>
              <a:rPr lang="en-US" sz="3600" dirty="0" smtClean="0"/>
              <a:t> </a:t>
            </a:r>
            <a:r>
              <a:rPr lang="en-US" sz="3600" dirty="0" err="1" smtClean="0"/>
              <a:t>হলো</a:t>
            </a:r>
            <a:r>
              <a:rPr lang="en-US" sz="3600" dirty="0" smtClean="0"/>
              <a:t>  ১,২,৩,৬ ও ১২</a:t>
            </a:r>
            <a:endParaRPr lang="en-US" sz="3600" dirty="0"/>
          </a:p>
        </p:txBody>
      </p:sp>
      <p:sp>
        <p:nvSpPr>
          <p:cNvPr id="58" name="TextBox 57"/>
          <p:cNvSpPr txBox="1"/>
          <p:nvPr/>
        </p:nvSpPr>
        <p:spPr>
          <a:xfrm>
            <a:off x="4526280" y="4686300"/>
            <a:ext cx="4617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৩০ </a:t>
            </a:r>
            <a:r>
              <a:rPr lang="en-US" sz="3600" dirty="0" err="1" smtClean="0"/>
              <a:t>এর</a:t>
            </a:r>
            <a:r>
              <a:rPr lang="en-US" sz="3600" dirty="0" smtClean="0"/>
              <a:t> </a:t>
            </a:r>
            <a:r>
              <a:rPr lang="en-US" sz="3600" dirty="0" err="1" smtClean="0"/>
              <a:t>গুণনীয়কগুলো</a:t>
            </a:r>
            <a:r>
              <a:rPr lang="en-US" sz="3600" dirty="0" smtClean="0"/>
              <a:t> </a:t>
            </a:r>
            <a:r>
              <a:rPr lang="en-US" sz="3600" dirty="0" err="1" smtClean="0"/>
              <a:t>হলো</a:t>
            </a:r>
            <a:r>
              <a:rPr lang="en-US" sz="3600" dirty="0" smtClean="0"/>
              <a:t>  ১,২,৩,৫,৬,১০,১৫ ও ৩০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175442111"/>
      </p:ext>
    </p:extLst>
  </p:cSld>
  <p:clrMapOvr>
    <a:masterClrMapping/>
  </p:clrMapOvr>
  <p:transition spd="slow">
    <p:wheel spokes="8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9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1282</TotalTime>
  <Words>704</Words>
  <Application>Microsoft Office PowerPoint</Application>
  <PresentationFormat>On-screen Show (4:3)</PresentationFormat>
  <Paragraphs>136</Paragraphs>
  <Slides>21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Flow</vt:lpstr>
      <vt:lpstr>Package</vt:lpstr>
      <vt:lpstr>স্বাগতম</vt:lpstr>
      <vt:lpstr>পরিচিতি </vt:lpstr>
      <vt:lpstr>Slide 3</vt:lpstr>
      <vt:lpstr>Slide 4</vt:lpstr>
      <vt:lpstr>Slide 5</vt:lpstr>
      <vt:lpstr>শিখনফল</vt:lpstr>
      <vt:lpstr>চলো গ.সা.গু কী তার একটি ভিডিও দেখি 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প্রশ্নোত্তর পর্ব</vt:lpstr>
      <vt:lpstr>Slide 19</vt:lpstr>
      <vt:lpstr>Slide 20</vt:lpstr>
      <vt:lpstr>ধন্যবাদ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 Laptop</dc:creator>
  <cp:lastModifiedBy>Ratan</cp:lastModifiedBy>
  <cp:revision>180</cp:revision>
  <dcterms:created xsi:type="dcterms:W3CDTF">2014-09-21T16:05:57Z</dcterms:created>
  <dcterms:modified xsi:type="dcterms:W3CDTF">2009-09-17T18:14:42Z</dcterms:modified>
</cp:coreProperties>
</file>