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277" r:id="rId3"/>
    <p:sldId id="267" r:id="rId4"/>
    <p:sldId id="256" r:id="rId5"/>
    <p:sldId id="257" r:id="rId6"/>
    <p:sldId id="286" r:id="rId7"/>
    <p:sldId id="269" r:id="rId8"/>
    <p:sldId id="258" r:id="rId9"/>
    <p:sldId id="290" r:id="rId10"/>
    <p:sldId id="280" r:id="rId11"/>
    <p:sldId id="261" r:id="rId12"/>
    <p:sldId id="282" r:id="rId13"/>
    <p:sldId id="288" r:id="rId14"/>
    <p:sldId id="284" r:id="rId15"/>
    <p:sldId id="285" r:id="rId16"/>
    <p:sldId id="289" r:id="rId17"/>
    <p:sldId id="287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FF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8974" autoAdjust="0"/>
  </p:normalViewPr>
  <p:slideViewPr>
    <p:cSldViewPr snapToGrid="0">
      <p:cViewPr>
        <p:scale>
          <a:sx n="39" d="100"/>
          <a:sy n="39" d="100"/>
        </p:scale>
        <p:origin x="-822" y="-32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80EE0-BED3-413E-8366-877360303947}" type="doc">
      <dgm:prSet loTypeId="urn:microsoft.com/office/officeart/2005/8/layout/radial1" loCatId="cycle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34169FD-BBAE-46F0-9D9A-FAE28C2F05B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E965BC-3090-473C-BDA3-C8EDE409EBBA}" type="par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E4D9C3-EB6B-4E18-AACA-5C8DD279C043}" type="sibTrans" cxnId="{17E590F9-3CC3-47E2-A5FD-7AE414CB80B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2801A2-FC62-41F4-9F67-F8F88B578A1A}">
      <dgm:prSet phldrT="[Text]" custT="1"/>
      <dgm:spPr/>
      <dgm:t>
        <a:bodyPr/>
        <a:lstStyle/>
        <a:p>
          <a:r>
            <a:rPr lang="bn-BD" sz="48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  <a:endParaRPr lang="en-US" sz="48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B65D0-1D7A-470D-BEA3-46807F001DCD}" type="parTrans" cxnId="{D3C2DA10-ACC7-40EA-9C7F-77D2E1F242C8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C5BDB6-DDE3-48E5-9DD4-F820D55A326F}" type="sibTrans" cxnId="{D3C2DA10-ACC7-40EA-9C7F-77D2E1F242C8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BA2D89-7EE7-411F-BED9-40B42EC2C165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16ABAC-C1C2-4F4D-87BA-985D9D17569F}" type="parTrans" cxnId="{59F5C61D-6C8D-4D29-8D70-FE336FA3723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43B2EB-B45D-4D01-8870-EC335CB3FEC3}" type="sibTrans" cxnId="{59F5C61D-6C8D-4D29-8D70-FE336FA3723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43E3F9-993A-40F2-820A-E4AC01C9A458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FC183-A897-410B-88F9-25CA3945D6D8}" type="parTrans" cxnId="{3803D700-072F-4DD5-84E0-C3746C9C431D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107A3B-326F-415B-BF04-65F4207C09F0}" type="sibTrans" cxnId="{3803D700-072F-4DD5-84E0-C3746C9C431D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CD5E46-1EEE-485C-A8B1-4C1E462994FE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0346E-B575-4D69-9C76-9293A1C01E88}" type="parTrans" cxnId="{337C59EF-5497-407A-8F30-270710074C0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4080D-B4A3-4F72-A17D-B4F324D77E6F}" type="sibTrans" cxnId="{337C59EF-5497-407A-8F30-270710074C0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E23271-CE5F-474E-8331-633C4A964CC2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63DC40-28EB-48C6-9724-06247990ACDD}" type="parTrans" cxnId="{3ADF637F-FC71-4609-9062-C3C99A8D10B1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9F8079-62DC-45A0-8C2B-32641DFEF07C}" type="sibTrans" cxnId="{3ADF637F-FC71-4609-9062-C3C99A8D10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8B7286-EF5F-44F6-9747-03B77C677FAD}">
      <dgm:prSet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D0FF71-7906-4A0D-A99B-B9704B30186B}" type="parTrans" cxnId="{5A907C0D-6353-42B5-97B0-41FD6055F81E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79BCB-3F0D-455E-AEAB-DE3730E1452E}" type="sibTrans" cxnId="{5A907C0D-6353-42B5-97B0-41FD6055F81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5FF945-32C7-4C95-94CC-617C9356C0A1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F02D3-2C23-4EE5-80E1-5E10BE2551B9}" type="parTrans" cxnId="{1F95BE6A-43B6-4DC9-924C-8D7A9B721560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56FE37-791E-46EE-B0E6-C1A3B9A8CA6B}" type="sibTrans" cxnId="{1F95BE6A-43B6-4DC9-924C-8D7A9B721560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48F7B-8F00-4F95-8CCE-ACE8D17F1779}">
      <dgm:prSet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৩২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E06CF2-20AE-4D8B-A237-DB2987FDF6DD}" type="parTrans" cxnId="{08C8372C-DF0A-4219-A16D-AF38F9B8809F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B85E56-147B-4ABB-947D-A3832B2CB83B}" type="sibTrans" cxnId="{08C8372C-DF0A-4219-A16D-AF38F9B8809F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629BE8-2AD9-4332-92C1-F6E814945A54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20411C-62E2-41D9-8CC1-D533DCB39EE2}" type="parTrans" cxnId="{031D40B3-B7E6-46A3-B80D-91ADD9771A5B}">
      <dgm:prSet custT="1"/>
      <dgm:spPr/>
      <dgm:t>
        <a:bodyPr/>
        <a:lstStyle/>
        <a:p>
          <a:endParaRPr lang="en-US" sz="7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6A2F7F-F2A2-4D12-8FAD-F1EB8526F429}" type="sibTrans" cxnId="{031D40B3-B7E6-46A3-B80D-91ADD9771A5B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E6BD3B-20C3-4329-B360-5AD463ABEDCF}" type="pres">
      <dgm:prSet presAssocID="{6E180EE0-BED3-413E-8366-8773603039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540956-A092-4C3F-8C61-FC9D1A7F14E5}" type="pres">
      <dgm:prSet presAssocID="{534169FD-BBAE-46F0-9D9A-FAE28C2F05B9}" presName="centerShape" presStyleLbl="node0" presStyleIdx="0" presStyleCnt="1" custScaleX="176067" custScaleY="168667"/>
      <dgm:spPr/>
      <dgm:t>
        <a:bodyPr/>
        <a:lstStyle/>
        <a:p>
          <a:endParaRPr lang="en-US"/>
        </a:p>
      </dgm:t>
    </dgm:pt>
    <dgm:pt modelId="{803679EE-5255-4870-A059-77CC6E11666C}" type="pres">
      <dgm:prSet presAssocID="{47CB65D0-1D7A-470D-BEA3-46807F001DCD}" presName="Name9" presStyleLbl="parChTrans1D2" presStyleIdx="0" presStyleCnt="9"/>
      <dgm:spPr/>
      <dgm:t>
        <a:bodyPr/>
        <a:lstStyle/>
        <a:p>
          <a:endParaRPr lang="en-US"/>
        </a:p>
      </dgm:t>
    </dgm:pt>
    <dgm:pt modelId="{915CAE6C-AAA9-4014-87C7-F1E4755F6E5C}" type="pres">
      <dgm:prSet presAssocID="{47CB65D0-1D7A-470D-BEA3-46807F001DC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5EF08ECA-C237-4FD8-A298-115EF21F5933}" type="pres">
      <dgm:prSet presAssocID="{642801A2-FC62-41F4-9F67-F8F88B578A1A}" presName="node" presStyleLbl="node1" presStyleIdx="0" presStyleCnt="9" custScaleX="118436" custScaleY="122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2820F-2F2E-4964-8F13-4C8D160F01CA}" type="pres">
      <dgm:prSet presAssocID="{6A16ABAC-C1C2-4F4D-87BA-985D9D17569F}" presName="Name9" presStyleLbl="parChTrans1D2" presStyleIdx="1" presStyleCnt="9"/>
      <dgm:spPr/>
      <dgm:t>
        <a:bodyPr/>
        <a:lstStyle/>
        <a:p>
          <a:endParaRPr lang="en-US"/>
        </a:p>
      </dgm:t>
    </dgm:pt>
    <dgm:pt modelId="{E13989D1-DAFD-4FB0-B58A-ED336F558447}" type="pres">
      <dgm:prSet presAssocID="{6A16ABAC-C1C2-4F4D-87BA-985D9D17569F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48FF0CE-84A5-448E-ADDC-AD9A4F30B117}" type="pres">
      <dgm:prSet presAssocID="{40BA2D89-7EE7-411F-BED9-40B42EC2C165}" presName="node" presStyleLbl="node1" presStyleIdx="1" presStyleCnt="9" custScaleX="135728" custScaleY="122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0FF25-C17E-42C4-A292-77EBF6830D36}" type="pres">
      <dgm:prSet presAssocID="{4963DC40-28EB-48C6-9724-06247990ACDD}" presName="Name9" presStyleLbl="parChTrans1D2" presStyleIdx="2" presStyleCnt="9"/>
      <dgm:spPr/>
      <dgm:t>
        <a:bodyPr/>
        <a:lstStyle/>
        <a:p>
          <a:endParaRPr lang="en-US"/>
        </a:p>
      </dgm:t>
    </dgm:pt>
    <dgm:pt modelId="{CFCD4B59-F6C1-448E-9935-89BDE0A65FA3}" type="pres">
      <dgm:prSet presAssocID="{4963DC40-28EB-48C6-9724-06247990ACDD}" presName="connTx" presStyleLbl="parChTrans1D2" presStyleIdx="2" presStyleCnt="9"/>
      <dgm:spPr/>
      <dgm:t>
        <a:bodyPr/>
        <a:lstStyle/>
        <a:p>
          <a:endParaRPr lang="en-US"/>
        </a:p>
      </dgm:t>
    </dgm:pt>
    <dgm:pt modelId="{8B7CE058-D641-44C5-BD61-88C6D4154AB4}" type="pres">
      <dgm:prSet presAssocID="{8BE23271-CE5F-474E-8331-633C4A964CC2}" presName="node" presStyleLbl="node1" presStyleIdx="2" presStyleCnt="9" custScaleX="122779" custScaleY="112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533F-E25E-4900-84F3-0267434CB6E6}" type="pres">
      <dgm:prSet presAssocID="{FB0FC183-A897-410B-88F9-25CA3945D6D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1AD8FA6-0A09-43AC-A86D-5A4E591C7077}" type="pres">
      <dgm:prSet presAssocID="{FB0FC183-A897-410B-88F9-25CA3945D6D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E70A23EC-3AE1-4DC3-949B-4A47764A94C3}" type="pres">
      <dgm:prSet presAssocID="{9A43E3F9-993A-40F2-820A-E4AC01C9A458}" presName="node" presStyleLbl="node1" presStyleIdx="3" presStyleCnt="9" custScaleX="117493" custScaleY="111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0A06C-934E-47E4-9ACA-65D70DA4B281}" type="pres">
      <dgm:prSet presAssocID="{ED90346E-B575-4D69-9C76-9293A1C01E88}" presName="Name9" presStyleLbl="parChTrans1D2" presStyleIdx="4" presStyleCnt="9"/>
      <dgm:spPr/>
      <dgm:t>
        <a:bodyPr/>
        <a:lstStyle/>
        <a:p>
          <a:endParaRPr lang="en-US"/>
        </a:p>
      </dgm:t>
    </dgm:pt>
    <dgm:pt modelId="{3FD922B0-A6FC-4D1C-A7D6-5A6EA0E75744}" type="pres">
      <dgm:prSet presAssocID="{ED90346E-B575-4D69-9C76-9293A1C01E88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3784D62-8435-4A9E-8C63-2F6CB97A7FC3}" type="pres">
      <dgm:prSet presAssocID="{8DCD5E46-1EEE-485C-A8B1-4C1E462994FE}" presName="node" presStyleLbl="node1" presStyleIdx="4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9DF6-B830-4C3F-9B85-5757804E2C2B}" type="pres">
      <dgm:prSet presAssocID="{EAD0FF71-7906-4A0D-A99B-B9704B30186B}" presName="Name9" presStyleLbl="parChTrans1D2" presStyleIdx="5" presStyleCnt="9"/>
      <dgm:spPr/>
      <dgm:t>
        <a:bodyPr/>
        <a:lstStyle/>
        <a:p>
          <a:endParaRPr lang="en-US"/>
        </a:p>
      </dgm:t>
    </dgm:pt>
    <dgm:pt modelId="{3F9434EA-F372-4759-8C60-7C6B49C6B148}" type="pres">
      <dgm:prSet presAssocID="{EAD0FF71-7906-4A0D-A99B-B9704B30186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20AB6E6F-7279-4443-A2EB-4DA6BCCBB882}" type="pres">
      <dgm:prSet presAssocID="{088B7286-EF5F-44F6-9747-03B77C677FAD}" presName="node" presStyleLbl="node1" presStyleIdx="5" presStyleCnt="9" custScaleX="121655" custScaleY="119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8A638-A2FC-45E7-96BF-30E46BAC5720}" type="pres">
      <dgm:prSet presAssocID="{58BF02D3-2C23-4EE5-80E1-5E10BE2551B9}" presName="Name9" presStyleLbl="parChTrans1D2" presStyleIdx="6" presStyleCnt="9"/>
      <dgm:spPr/>
      <dgm:t>
        <a:bodyPr/>
        <a:lstStyle/>
        <a:p>
          <a:endParaRPr lang="en-US"/>
        </a:p>
      </dgm:t>
    </dgm:pt>
    <dgm:pt modelId="{44D9407A-4356-4CA7-B652-09E20E98FAA9}" type="pres">
      <dgm:prSet presAssocID="{58BF02D3-2C23-4EE5-80E1-5E10BE2551B9}" presName="connTx" presStyleLbl="parChTrans1D2" presStyleIdx="6" presStyleCnt="9"/>
      <dgm:spPr/>
      <dgm:t>
        <a:bodyPr/>
        <a:lstStyle/>
        <a:p>
          <a:endParaRPr lang="en-US"/>
        </a:p>
      </dgm:t>
    </dgm:pt>
    <dgm:pt modelId="{B5790094-0FD3-40BB-B7A2-700AEBB9880B}" type="pres">
      <dgm:prSet presAssocID="{715FF945-32C7-4C95-94CC-617C9356C0A1}" presName="node" presStyleLbl="node1" presStyleIdx="6" presStyleCnt="9" custScaleX="146405" custScaleY="12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A128-533A-4D6E-8D95-EA0465FD0AC6}" type="pres">
      <dgm:prSet presAssocID="{8EE06CF2-20AE-4D8B-A237-DB2987FDF6DD}" presName="Name9" presStyleLbl="parChTrans1D2" presStyleIdx="7" presStyleCnt="9"/>
      <dgm:spPr/>
      <dgm:t>
        <a:bodyPr/>
        <a:lstStyle/>
        <a:p>
          <a:endParaRPr lang="en-US"/>
        </a:p>
      </dgm:t>
    </dgm:pt>
    <dgm:pt modelId="{49EF9DF4-2DE9-4365-A360-8465B7397097}" type="pres">
      <dgm:prSet presAssocID="{8EE06CF2-20AE-4D8B-A237-DB2987FDF6DD}" presName="connTx" presStyleLbl="parChTrans1D2" presStyleIdx="7" presStyleCnt="9"/>
      <dgm:spPr/>
      <dgm:t>
        <a:bodyPr/>
        <a:lstStyle/>
        <a:p>
          <a:endParaRPr lang="en-US"/>
        </a:p>
      </dgm:t>
    </dgm:pt>
    <dgm:pt modelId="{C618A2DF-68AC-4C35-92DC-5A127327736B}" type="pres">
      <dgm:prSet presAssocID="{47A48F7B-8F00-4F95-8CCE-ACE8D17F1779}" presName="node" presStyleLbl="node1" presStyleIdx="7" presStyleCnt="9" custScaleX="136447" custScaleY="13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1641-CC6F-4F4D-B779-26C9454B314D}" type="pres">
      <dgm:prSet presAssocID="{A820411C-62E2-41D9-8CC1-D533DCB39EE2}" presName="Name9" presStyleLbl="parChTrans1D2" presStyleIdx="8" presStyleCnt="9"/>
      <dgm:spPr/>
      <dgm:t>
        <a:bodyPr/>
        <a:lstStyle/>
        <a:p>
          <a:endParaRPr lang="en-US"/>
        </a:p>
      </dgm:t>
    </dgm:pt>
    <dgm:pt modelId="{ADCA9D93-6A9D-432C-95D4-C3D4C4094372}" type="pres">
      <dgm:prSet presAssocID="{A820411C-62E2-41D9-8CC1-D533DCB39EE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DFE7C2D5-CF2F-420A-990F-F774E27F2EE1}" type="pres">
      <dgm:prSet presAssocID="{D6629BE8-2AD9-4332-92C1-F6E814945A54}" presName="node" presStyleLbl="node1" presStyleIdx="8" presStyleCnt="9" custScaleX="142606" custScaleY="121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C59EF-5497-407A-8F30-270710074C01}" srcId="{534169FD-BBAE-46F0-9D9A-FAE28C2F05B9}" destId="{8DCD5E46-1EEE-485C-A8B1-4C1E462994FE}" srcOrd="4" destOrd="0" parTransId="{ED90346E-B575-4D69-9C76-9293A1C01E88}" sibTransId="{8D64080D-B4A3-4F72-A17D-B4F324D77E6F}"/>
    <dgm:cxn modelId="{BCBFFFB0-D9A6-4A9F-BFFD-B0D1F2FD4407}" type="presOf" srcId="{715FF945-32C7-4C95-94CC-617C9356C0A1}" destId="{B5790094-0FD3-40BB-B7A2-700AEBB9880B}" srcOrd="0" destOrd="0" presId="urn:microsoft.com/office/officeart/2005/8/layout/radial1"/>
    <dgm:cxn modelId="{5A907C0D-6353-42B5-97B0-41FD6055F81E}" srcId="{534169FD-BBAE-46F0-9D9A-FAE28C2F05B9}" destId="{088B7286-EF5F-44F6-9747-03B77C677FAD}" srcOrd="5" destOrd="0" parTransId="{EAD0FF71-7906-4A0D-A99B-B9704B30186B}" sibTransId="{C5F79BCB-3F0D-455E-AEAB-DE3730E1452E}"/>
    <dgm:cxn modelId="{D30F1C14-B2EA-40EC-84F0-BA74DE423A3A}" type="presOf" srcId="{FB0FC183-A897-410B-88F9-25CA3945D6D8}" destId="{A1AD8FA6-0A09-43AC-A86D-5A4E591C7077}" srcOrd="1" destOrd="0" presId="urn:microsoft.com/office/officeart/2005/8/layout/radial1"/>
    <dgm:cxn modelId="{17E590F9-3CC3-47E2-A5FD-7AE414CB80BD}" srcId="{6E180EE0-BED3-413E-8366-877360303947}" destId="{534169FD-BBAE-46F0-9D9A-FAE28C2F05B9}" srcOrd="0" destOrd="0" parTransId="{FEE965BC-3090-473C-BDA3-C8EDE409EBBA}" sibTransId="{EAE4D9C3-EB6B-4E18-AACA-5C8DD279C043}"/>
    <dgm:cxn modelId="{6B5F7FC3-03E7-404E-AB9F-90C7827DFB46}" type="presOf" srcId="{8EE06CF2-20AE-4D8B-A237-DB2987FDF6DD}" destId="{49EF9DF4-2DE9-4365-A360-8465B7397097}" srcOrd="1" destOrd="0" presId="urn:microsoft.com/office/officeart/2005/8/layout/radial1"/>
    <dgm:cxn modelId="{3ADF637F-FC71-4609-9062-C3C99A8D10B1}" srcId="{534169FD-BBAE-46F0-9D9A-FAE28C2F05B9}" destId="{8BE23271-CE5F-474E-8331-633C4A964CC2}" srcOrd="2" destOrd="0" parTransId="{4963DC40-28EB-48C6-9724-06247990ACDD}" sibTransId="{019F8079-62DC-45A0-8C2B-32641DFEF07C}"/>
    <dgm:cxn modelId="{E66C80D1-618C-4DC2-8E2E-0FDA3E20E8D0}" type="presOf" srcId="{40BA2D89-7EE7-411F-BED9-40B42EC2C165}" destId="{148FF0CE-84A5-448E-ADDC-AD9A4F30B117}" srcOrd="0" destOrd="0" presId="urn:microsoft.com/office/officeart/2005/8/layout/radial1"/>
    <dgm:cxn modelId="{D1C31293-36F6-41E6-BA6D-5E929C8F5E83}" type="presOf" srcId="{8DCD5E46-1EEE-485C-A8B1-4C1E462994FE}" destId="{D3784D62-8435-4A9E-8C63-2F6CB97A7FC3}" srcOrd="0" destOrd="0" presId="urn:microsoft.com/office/officeart/2005/8/layout/radial1"/>
    <dgm:cxn modelId="{A6947AA0-7A15-4703-A466-9836A16E6954}" type="presOf" srcId="{ED90346E-B575-4D69-9C76-9293A1C01E88}" destId="{70B0A06C-934E-47E4-9ACA-65D70DA4B281}" srcOrd="0" destOrd="0" presId="urn:microsoft.com/office/officeart/2005/8/layout/radial1"/>
    <dgm:cxn modelId="{9A5325BC-C623-451F-9519-A3F5FA318A2E}" type="presOf" srcId="{A820411C-62E2-41D9-8CC1-D533DCB39EE2}" destId="{ADCA9D93-6A9D-432C-95D4-C3D4C4094372}" srcOrd="1" destOrd="0" presId="urn:microsoft.com/office/officeart/2005/8/layout/radial1"/>
    <dgm:cxn modelId="{3EFADCE9-1308-4ED8-8D84-F4F81A146CEB}" type="presOf" srcId="{47CB65D0-1D7A-470D-BEA3-46807F001DCD}" destId="{915CAE6C-AAA9-4014-87C7-F1E4755F6E5C}" srcOrd="1" destOrd="0" presId="urn:microsoft.com/office/officeart/2005/8/layout/radial1"/>
    <dgm:cxn modelId="{08C8372C-DF0A-4219-A16D-AF38F9B8809F}" srcId="{534169FD-BBAE-46F0-9D9A-FAE28C2F05B9}" destId="{47A48F7B-8F00-4F95-8CCE-ACE8D17F1779}" srcOrd="7" destOrd="0" parTransId="{8EE06CF2-20AE-4D8B-A237-DB2987FDF6DD}" sibTransId="{E4B85E56-147B-4ABB-947D-A3832B2CB83B}"/>
    <dgm:cxn modelId="{842EAF20-DD19-4CC5-BEBE-CF643DD4F8DD}" type="presOf" srcId="{4963DC40-28EB-48C6-9724-06247990ACDD}" destId="{CFCD4B59-F6C1-448E-9935-89BDE0A65FA3}" srcOrd="1" destOrd="0" presId="urn:microsoft.com/office/officeart/2005/8/layout/radial1"/>
    <dgm:cxn modelId="{DD63C711-88CF-4AED-A63C-4E73EC86E177}" type="presOf" srcId="{4963DC40-28EB-48C6-9724-06247990ACDD}" destId="{0390FF25-C17E-42C4-A292-77EBF6830D36}" srcOrd="0" destOrd="0" presId="urn:microsoft.com/office/officeart/2005/8/layout/radial1"/>
    <dgm:cxn modelId="{A17BA781-B144-473F-9C10-620AFF557AC1}" type="presOf" srcId="{9A43E3F9-993A-40F2-820A-E4AC01C9A458}" destId="{E70A23EC-3AE1-4DC3-949B-4A47764A94C3}" srcOrd="0" destOrd="0" presId="urn:microsoft.com/office/officeart/2005/8/layout/radial1"/>
    <dgm:cxn modelId="{0BDB0F98-A076-4C69-8B0A-53D1F6FA5025}" type="presOf" srcId="{47A48F7B-8F00-4F95-8CCE-ACE8D17F1779}" destId="{C618A2DF-68AC-4C35-92DC-5A127327736B}" srcOrd="0" destOrd="0" presId="urn:microsoft.com/office/officeart/2005/8/layout/radial1"/>
    <dgm:cxn modelId="{A1F2286F-26A0-4858-93C3-1C198B36CBDF}" type="presOf" srcId="{ED90346E-B575-4D69-9C76-9293A1C01E88}" destId="{3FD922B0-A6FC-4D1C-A7D6-5A6EA0E75744}" srcOrd="1" destOrd="0" presId="urn:microsoft.com/office/officeart/2005/8/layout/radial1"/>
    <dgm:cxn modelId="{10BBC519-5E42-4657-94D3-793D2C4B9F17}" type="presOf" srcId="{D6629BE8-2AD9-4332-92C1-F6E814945A54}" destId="{DFE7C2D5-CF2F-420A-990F-F774E27F2EE1}" srcOrd="0" destOrd="0" presId="urn:microsoft.com/office/officeart/2005/8/layout/radial1"/>
    <dgm:cxn modelId="{1F95BE6A-43B6-4DC9-924C-8D7A9B721560}" srcId="{534169FD-BBAE-46F0-9D9A-FAE28C2F05B9}" destId="{715FF945-32C7-4C95-94CC-617C9356C0A1}" srcOrd="6" destOrd="0" parTransId="{58BF02D3-2C23-4EE5-80E1-5E10BE2551B9}" sibTransId="{0C56FE37-791E-46EE-B0E6-C1A3B9A8CA6B}"/>
    <dgm:cxn modelId="{3803D700-072F-4DD5-84E0-C3746C9C431D}" srcId="{534169FD-BBAE-46F0-9D9A-FAE28C2F05B9}" destId="{9A43E3F9-993A-40F2-820A-E4AC01C9A458}" srcOrd="3" destOrd="0" parTransId="{FB0FC183-A897-410B-88F9-25CA3945D6D8}" sibTransId="{AB107A3B-326F-415B-BF04-65F4207C09F0}"/>
    <dgm:cxn modelId="{A27C85D4-705E-4432-9447-C2EFA36A25EB}" type="presOf" srcId="{6A16ABAC-C1C2-4F4D-87BA-985D9D17569F}" destId="{B682820F-2F2E-4964-8F13-4C8D160F01CA}" srcOrd="0" destOrd="0" presId="urn:microsoft.com/office/officeart/2005/8/layout/radial1"/>
    <dgm:cxn modelId="{359343F9-4102-42B3-930A-453DEACD56A9}" type="presOf" srcId="{A820411C-62E2-41D9-8CC1-D533DCB39EE2}" destId="{C8691641-CC6F-4F4D-B779-26C9454B314D}" srcOrd="0" destOrd="0" presId="urn:microsoft.com/office/officeart/2005/8/layout/radial1"/>
    <dgm:cxn modelId="{48881D4A-A948-48D0-9C04-FAD339FB7355}" type="presOf" srcId="{534169FD-BBAE-46F0-9D9A-FAE28C2F05B9}" destId="{3B540956-A092-4C3F-8C61-FC9D1A7F14E5}" srcOrd="0" destOrd="0" presId="urn:microsoft.com/office/officeart/2005/8/layout/radial1"/>
    <dgm:cxn modelId="{031D40B3-B7E6-46A3-B80D-91ADD9771A5B}" srcId="{534169FD-BBAE-46F0-9D9A-FAE28C2F05B9}" destId="{D6629BE8-2AD9-4332-92C1-F6E814945A54}" srcOrd="8" destOrd="0" parTransId="{A820411C-62E2-41D9-8CC1-D533DCB39EE2}" sibTransId="{E76A2F7F-F2A2-4D12-8FAD-F1EB8526F429}"/>
    <dgm:cxn modelId="{D7CF744A-2A1B-42EC-9310-62F94D7EF065}" type="presOf" srcId="{EAD0FF71-7906-4A0D-A99B-B9704B30186B}" destId="{3F9434EA-F372-4759-8C60-7C6B49C6B148}" srcOrd="1" destOrd="0" presId="urn:microsoft.com/office/officeart/2005/8/layout/radial1"/>
    <dgm:cxn modelId="{DA802D7A-BA4D-4542-9F93-BB5F0074D07F}" type="presOf" srcId="{47CB65D0-1D7A-470D-BEA3-46807F001DCD}" destId="{803679EE-5255-4870-A059-77CC6E11666C}" srcOrd="0" destOrd="0" presId="urn:microsoft.com/office/officeart/2005/8/layout/radial1"/>
    <dgm:cxn modelId="{21950577-8732-4F21-ABCD-40FF312B6286}" type="presOf" srcId="{8BE23271-CE5F-474E-8331-633C4A964CC2}" destId="{8B7CE058-D641-44C5-BD61-88C6D4154AB4}" srcOrd="0" destOrd="0" presId="urn:microsoft.com/office/officeart/2005/8/layout/radial1"/>
    <dgm:cxn modelId="{D3C2DA10-ACC7-40EA-9C7F-77D2E1F242C8}" srcId="{534169FD-BBAE-46F0-9D9A-FAE28C2F05B9}" destId="{642801A2-FC62-41F4-9F67-F8F88B578A1A}" srcOrd="0" destOrd="0" parTransId="{47CB65D0-1D7A-470D-BEA3-46807F001DCD}" sibTransId="{37C5BDB6-DDE3-48E5-9DD4-F820D55A326F}"/>
    <dgm:cxn modelId="{59F5C61D-6C8D-4D29-8D70-FE336FA3723F}" srcId="{534169FD-BBAE-46F0-9D9A-FAE28C2F05B9}" destId="{40BA2D89-7EE7-411F-BED9-40B42EC2C165}" srcOrd="1" destOrd="0" parTransId="{6A16ABAC-C1C2-4F4D-87BA-985D9D17569F}" sibTransId="{4143B2EB-B45D-4D01-8870-EC335CB3FEC3}"/>
    <dgm:cxn modelId="{E6E93AE2-0DF8-4033-B2DA-E0B69EB992B7}" type="presOf" srcId="{6E180EE0-BED3-413E-8366-877360303947}" destId="{CBE6BD3B-20C3-4329-B360-5AD463ABEDCF}" srcOrd="0" destOrd="0" presId="urn:microsoft.com/office/officeart/2005/8/layout/radial1"/>
    <dgm:cxn modelId="{59D7CB15-D869-472E-9CFD-F93998134D6D}" type="presOf" srcId="{088B7286-EF5F-44F6-9747-03B77C677FAD}" destId="{20AB6E6F-7279-4443-A2EB-4DA6BCCBB882}" srcOrd="0" destOrd="0" presId="urn:microsoft.com/office/officeart/2005/8/layout/radial1"/>
    <dgm:cxn modelId="{D59336E0-6815-47E6-B148-4C2C71FDF4C7}" type="presOf" srcId="{58BF02D3-2C23-4EE5-80E1-5E10BE2551B9}" destId="{44D9407A-4356-4CA7-B652-09E20E98FAA9}" srcOrd="1" destOrd="0" presId="urn:microsoft.com/office/officeart/2005/8/layout/radial1"/>
    <dgm:cxn modelId="{F694A081-BC24-4021-8A09-E4E73D769D68}" type="presOf" srcId="{6A16ABAC-C1C2-4F4D-87BA-985D9D17569F}" destId="{E13989D1-DAFD-4FB0-B58A-ED336F558447}" srcOrd="1" destOrd="0" presId="urn:microsoft.com/office/officeart/2005/8/layout/radial1"/>
    <dgm:cxn modelId="{5AD9E86D-6CB1-406A-8564-CA96874C2F33}" type="presOf" srcId="{EAD0FF71-7906-4A0D-A99B-B9704B30186B}" destId="{DB129DF6-B830-4C3F-9B85-5757804E2C2B}" srcOrd="0" destOrd="0" presId="urn:microsoft.com/office/officeart/2005/8/layout/radial1"/>
    <dgm:cxn modelId="{3778426C-5FAF-44EE-A7EE-B8E5144469D1}" type="presOf" srcId="{642801A2-FC62-41F4-9F67-F8F88B578A1A}" destId="{5EF08ECA-C237-4FD8-A298-115EF21F5933}" srcOrd="0" destOrd="0" presId="urn:microsoft.com/office/officeart/2005/8/layout/radial1"/>
    <dgm:cxn modelId="{AB84BDC6-B046-4806-9F22-4BD0E9E6D52F}" type="presOf" srcId="{FB0FC183-A897-410B-88F9-25CA3945D6D8}" destId="{C9D6533F-E25E-4900-84F3-0267434CB6E6}" srcOrd="0" destOrd="0" presId="urn:microsoft.com/office/officeart/2005/8/layout/radial1"/>
    <dgm:cxn modelId="{8915C855-649C-4493-AE5A-594750AC6966}" type="presOf" srcId="{8EE06CF2-20AE-4D8B-A237-DB2987FDF6DD}" destId="{F845A128-533A-4D6E-8D95-EA0465FD0AC6}" srcOrd="0" destOrd="0" presId="urn:microsoft.com/office/officeart/2005/8/layout/radial1"/>
    <dgm:cxn modelId="{98C1C3F3-00C4-46C5-B011-71A80B5DEA29}" type="presOf" srcId="{58BF02D3-2C23-4EE5-80E1-5E10BE2551B9}" destId="{8B08A638-A2FC-45E7-96BF-30E46BAC5720}" srcOrd="0" destOrd="0" presId="urn:microsoft.com/office/officeart/2005/8/layout/radial1"/>
    <dgm:cxn modelId="{E89415DE-28BB-4EC6-B5FD-5B7AC01AC633}" type="presParOf" srcId="{CBE6BD3B-20C3-4329-B360-5AD463ABEDCF}" destId="{3B540956-A092-4C3F-8C61-FC9D1A7F14E5}" srcOrd="0" destOrd="0" presId="urn:microsoft.com/office/officeart/2005/8/layout/radial1"/>
    <dgm:cxn modelId="{CF113EDC-BB13-4C94-818D-94891307483A}" type="presParOf" srcId="{CBE6BD3B-20C3-4329-B360-5AD463ABEDCF}" destId="{803679EE-5255-4870-A059-77CC6E11666C}" srcOrd="1" destOrd="0" presId="urn:microsoft.com/office/officeart/2005/8/layout/radial1"/>
    <dgm:cxn modelId="{652AC739-2335-47EE-9C2C-69F0DA90568F}" type="presParOf" srcId="{803679EE-5255-4870-A059-77CC6E11666C}" destId="{915CAE6C-AAA9-4014-87C7-F1E4755F6E5C}" srcOrd="0" destOrd="0" presId="urn:microsoft.com/office/officeart/2005/8/layout/radial1"/>
    <dgm:cxn modelId="{D977BE2B-25FB-498B-84A3-08C9C2C066D3}" type="presParOf" srcId="{CBE6BD3B-20C3-4329-B360-5AD463ABEDCF}" destId="{5EF08ECA-C237-4FD8-A298-115EF21F5933}" srcOrd="2" destOrd="0" presId="urn:microsoft.com/office/officeart/2005/8/layout/radial1"/>
    <dgm:cxn modelId="{18F416A7-1D39-4DF2-AD2C-24A5E3A5BA78}" type="presParOf" srcId="{CBE6BD3B-20C3-4329-B360-5AD463ABEDCF}" destId="{B682820F-2F2E-4964-8F13-4C8D160F01CA}" srcOrd="3" destOrd="0" presId="urn:microsoft.com/office/officeart/2005/8/layout/radial1"/>
    <dgm:cxn modelId="{8953E03C-B8C9-4C68-9396-BFE2FE265B05}" type="presParOf" srcId="{B682820F-2F2E-4964-8F13-4C8D160F01CA}" destId="{E13989D1-DAFD-4FB0-B58A-ED336F558447}" srcOrd="0" destOrd="0" presId="urn:microsoft.com/office/officeart/2005/8/layout/radial1"/>
    <dgm:cxn modelId="{1E11F6DC-29A1-44F1-8B45-720D6E2B44BC}" type="presParOf" srcId="{CBE6BD3B-20C3-4329-B360-5AD463ABEDCF}" destId="{148FF0CE-84A5-448E-ADDC-AD9A4F30B117}" srcOrd="4" destOrd="0" presId="urn:microsoft.com/office/officeart/2005/8/layout/radial1"/>
    <dgm:cxn modelId="{9A8D44A1-7E1D-494B-B611-4B10C18CED2E}" type="presParOf" srcId="{CBE6BD3B-20C3-4329-B360-5AD463ABEDCF}" destId="{0390FF25-C17E-42C4-A292-77EBF6830D36}" srcOrd="5" destOrd="0" presId="urn:microsoft.com/office/officeart/2005/8/layout/radial1"/>
    <dgm:cxn modelId="{59F26057-F4B5-4BDB-BD29-702884613B3A}" type="presParOf" srcId="{0390FF25-C17E-42C4-A292-77EBF6830D36}" destId="{CFCD4B59-F6C1-448E-9935-89BDE0A65FA3}" srcOrd="0" destOrd="0" presId="urn:microsoft.com/office/officeart/2005/8/layout/radial1"/>
    <dgm:cxn modelId="{BFD456FC-D881-4D21-A1A5-FF07B5D9E14E}" type="presParOf" srcId="{CBE6BD3B-20C3-4329-B360-5AD463ABEDCF}" destId="{8B7CE058-D641-44C5-BD61-88C6D4154AB4}" srcOrd="6" destOrd="0" presId="urn:microsoft.com/office/officeart/2005/8/layout/radial1"/>
    <dgm:cxn modelId="{72336E9E-9723-4FCD-A3DD-74BAE77F0DAD}" type="presParOf" srcId="{CBE6BD3B-20C3-4329-B360-5AD463ABEDCF}" destId="{C9D6533F-E25E-4900-84F3-0267434CB6E6}" srcOrd="7" destOrd="0" presId="urn:microsoft.com/office/officeart/2005/8/layout/radial1"/>
    <dgm:cxn modelId="{0A06C553-057F-4E77-AE16-D9CAA0F536ED}" type="presParOf" srcId="{C9D6533F-E25E-4900-84F3-0267434CB6E6}" destId="{A1AD8FA6-0A09-43AC-A86D-5A4E591C7077}" srcOrd="0" destOrd="0" presId="urn:microsoft.com/office/officeart/2005/8/layout/radial1"/>
    <dgm:cxn modelId="{C6721BBB-9B5B-4458-BC09-2E7F655C12D2}" type="presParOf" srcId="{CBE6BD3B-20C3-4329-B360-5AD463ABEDCF}" destId="{E70A23EC-3AE1-4DC3-949B-4A47764A94C3}" srcOrd="8" destOrd="0" presId="urn:microsoft.com/office/officeart/2005/8/layout/radial1"/>
    <dgm:cxn modelId="{4050B42D-C439-46C3-A2BB-6373C904D581}" type="presParOf" srcId="{CBE6BD3B-20C3-4329-B360-5AD463ABEDCF}" destId="{70B0A06C-934E-47E4-9ACA-65D70DA4B281}" srcOrd="9" destOrd="0" presId="urn:microsoft.com/office/officeart/2005/8/layout/radial1"/>
    <dgm:cxn modelId="{E52AB749-4A87-4CAE-AD00-C13AF9F658D6}" type="presParOf" srcId="{70B0A06C-934E-47E4-9ACA-65D70DA4B281}" destId="{3FD922B0-A6FC-4D1C-A7D6-5A6EA0E75744}" srcOrd="0" destOrd="0" presId="urn:microsoft.com/office/officeart/2005/8/layout/radial1"/>
    <dgm:cxn modelId="{CB61934A-0E04-4AF9-B15A-8E56443A960B}" type="presParOf" srcId="{CBE6BD3B-20C3-4329-B360-5AD463ABEDCF}" destId="{D3784D62-8435-4A9E-8C63-2F6CB97A7FC3}" srcOrd="10" destOrd="0" presId="urn:microsoft.com/office/officeart/2005/8/layout/radial1"/>
    <dgm:cxn modelId="{F74A463A-3CC3-4B9A-9539-B2E38C2C4264}" type="presParOf" srcId="{CBE6BD3B-20C3-4329-B360-5AD463ABEDCF}" destId="{DB129DF6-B830-4C3F-9B85-5757804E2C2B}" srcOrd="11" destOrd="0" presId="urn:microsoft.com/office/officeart/2005/8/layout/radial1"/>
    <dgm:cxn modelId="{9B2104E9-1D2C-4EBC-91F4-C7084AF88239}" type="presParOf" srcId="{DB129DF6-B830-4C3F-9B85-5757804E2C2B}" destId="{3F9434EA-F372-4759-8C60-7C6B49C6B148}" srcOrd="0" destOrd="0" presId="urn:microsoft.com/office/officeart/2005/8/layout/radial1"/>
    <dgm:cxn modelId="{2C923ECB-B8E1-4DEA-A666-04A23109D736}" type="presParOf" srcId="{CBE6BD3B-20C3-4329-B360-5AD463ABEDCF}" destId="{20AB6E6F-7279-4443-A2EB-4DA6BCCBB882}" srcOrd="12" destOrd="0" presId="urn:microsoft.com/office/officeart/2005/8/layout/radial1"/>
    <dgm:cxn modelId="{015B6B38-9D39-4152-B35F-56B874E0A1D4}" type="presParOf" srcId="{CBE6BD3B-20C3-4329-B360-5AD463ABEDCF}" destId="{8B08A638-A2FC-45E7-96BF-30E46BAC5720}" srcOrd="13" destOrd="0" presId="urn:microsoft.com/office/officeart/2005/8/layout/radial1"/>
    <dgm:cxn modelId="{338A5E11-02E2-4EBE-9F11-831B207B13A8}" type="presParOf" srcId="{8B08A638-A2FC-45E7-96BF-30E46BAC5720}" destId="{44D9407A-4356-4CA7-B652-09E20E98FAA9}" srcOrd="0" destOrd="0" presId="urn:microsoft.com/office/officeart/2005/8/layout/radial1"/>
    <dgm:cxn modelId="{4FF71E41-F7F9-4D12-8FC9-2C66577DEEEE}" type="presParOf" srcId="{CBE6BD3B-20C3-4329-B360-5AD463ABEDCF}" destId="{B5790094-0FD3-40BB-B7A2-700AEBB9880B}" srcOrd="14" destOrd="0" presId="urn:microsoft.com/office/officeart/2005/8/layout/radial1"/>
    <dgm:cxn modelId="{35DA193D-BE1F-45A6-AE6C-E1C02B9DF381}" type="presParOf" srcId="{CBE6BD3B-20C3-4329-B360-5AD463ABEDCF}" destId="{F845A128-533A-4D6E-8D95-EA0465FD0AC6}" srcOrd="15" destOrd="0" presId="urn:microsoft.com/office/officeart/2005/8/layout/radial1"/>
    <dgm:cxn modelId="{FB5A741C-E3D5-4B98-8BAA-595CAC9F9E46}" type="presParOf" srcId="{F845A128-533A-4D6E-8D95-EA0465FD0AC6}" destId="{49EF9DF4-2DE9-4365-A360-8465B7397097}" srcOrd="0" destOrd="0" presId="urn:microsoft.com/office/officeart/2005/8/layout/radial1"/>
    <dgm:cxn modelId="{C785713C-3310-4C94-97AF-8C5A117109CC}" type="presParOf" srcId="{CBE6BD3B-20C3-4329-B360-5AD463ABEDCF}" destId="{C618A2DF-68AC-4C35-92DC-5A127327736B}" srcOrd="16" destOrd="0" presId="urn:microsoft.com/office/officeart/2005/8/layout/radial1"/>
    <dgm:cxn modelId="{33A85594-8D63-4EB3-B827-4540C201F6CE}" type="presParOf" srcId="{CBE6BD3B-20C3-4329-B360-5AD463ABEDCF}" destId="{C8691641-CC6F-4F4D-B779-26C9454B314D}" srcOrd="17" destOrd="0" presId="urn:microsoft.com/office/officeart/2005/8/layout/radial1"/>
    <dgm:cxn modelId="{8FEA5266-CCC1-4F94-8A79-5E57C0A333E8}" type="presParOf" srcId="{C8691641-CC6F-4F4D-B779-26C9454B314D}" destId="{ADCA9D93-6A9D-432C-95D4-C3D4C4094372}" srcOrd="0" destOrd="0" presId="urn:microsoft.com/office/officeart/2005/8/layout/radial1"/>
    <dgm:cxn modelId="{A829491E-1960-4521-B2D3-6B4F725F8CA4}" type="presParOf" srcId="{CBE6BD3B-20C3-4329-B360-5AD463ABEDCF}" destId="{DFE7C2D5-CF2F-420A-990F-F774E27F2EE1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67313-41AF-4BFB-A6C7-BE813566DBF9}" type="doc">
      <dgm:prSet loTypeId="urn:microsoft.com/office/officeart/2008/layout/RadialCluster" loCatId="cycle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C693F85-475B-4566-866C-A357C26FF5FD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88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88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66998-3652-4224-91F2-F063AC74BF7D}" type="par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58C2D1-8968-4A69-B820-2224BA6F4887}" type="sibTrans" cxnId="{51329D1E-C240-4543-8E11-9B03E1550A98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BDA144-20AE-4642-9C78-7333B627B0F7}">
      <dgm:prSet phldrT="[Text]"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8C5D7-0C61-4852-BECA-AEC1E3C38EC4}" type="par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394ACA-259E-4367-82F4-5EFDDD4376F7}" type="sibTrans" cxnId="{DF633B13-5FF4-4E67-8028-6A93A9A2345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F32C4-3E81-48D8-A562-95132CD3A7D6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BCD93-78EF-4833-B10B-FF9C6001D0E6}" type="par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421CC-3822-4F92-8D02-3942D6CD63DC}" type="sibTrans" cxnId="{7BA585CC-3D98-4F48-A6BA-0E67E4612E47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0DFCE-09B2-4DBC-9BA1-3CF44D662230}">
      <dgm:prSet phldrT="[Text]" custT="1"/>
      <dgm:spPr/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7995C-AD01-4CDB-8970-6A936178DC2B}" type="par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200D5-7382-4290-8F9C-08FFA68389AD}" type="sibTrans" cxnId="{54675F4C-1B07-4C46-90C2-089FD122E1D0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331B3D-A3A3-409A-B3F5-37D6FCC9894E}">
      <dgm:prSet phldrT="[Text]" custT="1"/>
      <dgm:spPr>
        <a:solidFill>
          <a:srgbClr val="800000"/>
        </a:solidFill>
      </dgm:spPr>
      <dgm:t>
        <a:bodyPr/>
        <a:lstStyle/>
        <a:p>
          <a:r>
            <a:rPr lang="bn-BD" sz="44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44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8E57E-B680-4E08-8AE1-68D0EB095549}" type="par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F727FC-4EBB-4F96-B55C-B27800191269}" type="sibTrans" cxnId="{D2D7ECD9-B318-4B9F-8A05-3079AAF7F739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D44732-B40C-47B8-B9E1-AD97060D68F9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BDC938-E0BB-4435-9148-6E50B06E8A38}" type="par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F5D53D-F0D6-4492-B22C-BAE6458156BC}" type="sibTrans" cxnId="{762394B5-2845-424B-8B98-896DFE638DCF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970E8A-8BA1-4E1E-A905-1D2398698689}">
      <dgm:prSet custT="1"/>
      <dgm:spPr>
        <a:solidFill>
          <a:srgbClr val="800000"/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৩৬</a:t>
          </a:r>
          <a:endParaRPr lang="en-US" sz="4000" b="0" cap="none" spc="0" dirty="0">
            <a:ln w="0"/>
            <a:solidFill>
              <a:schemeClr val="bg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BCE930-BE46-44B7-AC90-E6B5CE7E2EF0}" type="par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0FEF1A-8DDB-4274-8F93-A91BF3EB07C3}" type="sibTrans" cxnId="{6D08114F-D35B-4083-A4D6-0BD3A849B1DA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262C7A-F9CB-41AB-8015-BF539AB3822A}">
      <dgm:prSet custT="1"/>
      <dgm:spPr/>
      <dgm:t>
        <a:bodyPr/>
        <a:lstStyle/>
        <a:p>
          <a:r>
            <a:rPr lang="bn-BD" sz="4400" b="0" cap="none" spc="0" dirty="0" smtClean="0">
              <a:ln w="0"/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৪২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7CBBC7-2F4F-4EEC-AA52-A93D9878E008}" type="par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DCF08-62D3-420A-A730-C3CDD8D72360}" type="sibTrans" cxnId="{8C90B3AD-4579-4FA4-B81F-E4115B494436}">
      <dgm:prSet/>
      <dgm:spPr/>
      <dgm:t>
        <a:bodyPr/>
        <a:lstStyle/>
        <a:p>
          <a:endParaRPr lang="en-US" sz="2800" b="0" cap="none" spc="0">
            <a:ln w="0"/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B4558D-3059-4228-AD3A-0A1768AEEA99}" type="pres">
      <dgm:prSet presAssocID="{BE467313-41AF-4BFB-A6C7-BE813566DBF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4FDA92-B78C-42CC-9B9A-BB57A9BA9433}" type="pres">
      <dgm:prSet presAssocID="{4C693F85-475B-4566-866C-A357C26FF5FD}" presName="singleCycle" presStyleCnt="0"/>
      <dgm:spPr/>
    </dgm:pt>
    <dgm:pt modelId="{A889F5AB-BBED-4915-95C6-B252B10418CE}" type="pres">
      <dgm:prSet presAssocID="{4C693F85-475B-4566-866C-A357C26FF5F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68A862F-B621-487B-98F5-C57EA4524ADC}" type="pres">
      <dgm:prSet presAssocID="{5648C5D7-0C61-4852-BECA-AEC1E3C38EC4}" presName="Name56" presStyleLbl="parChTrans1D2" presStyleIdx="0" presStyleCnt="7"/>
      <dgm:spPr/>
      <dgm:t>
        <a:bodyPr/>
        <a:lstStyle/>
        <a:p>
          <a:endParaRPr lang="en-US"/>
        </a:p>
      </dgm:t>
    </dgm:pt>
    <dgm:pt modelId="{3BEACC99-022D-4FBD-B93A-2F6CA3530692}" type="pres">
      <dgm:prSet presAssocID="{65BDA144-20AE-4642-9C78-7333B627B0F7}" presName="text0" presStyleLbl="node1" presStyleIdx="1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FC2F3-05C3-4CA1-B783-AABD256504FB}" type="pres">
      <dgm:prSet presAssocID="{8D6BCD93-78EF-4833-B10B-FF9C6001D0E6}" presName="Name56" presStyleLbl="parChTrans1D2" presStyleIdx="1" presStyleCnt="7"/>
      <dgm:spPr/>
      <dgm:t>
        <a:bodyPr/>
        <a:lstStyle/>
        <a:p>
          <a:endParaRPr lang="en-US"/>
        </a:p>
      </dgm:t>
    </dgm:pt>
    <dgm:pt modelId="{531FF243-D5A2-486B-9503-5F08E2DDE7AA}" type="pres">
      <dgm:prSet presAssocID="{163F32C4-3E81-48D8-A562-95132CD3A7D6}" presName="text0" presStyleLbl="node1" presStyleIdx="2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96052-93BE-4F06-BE61-E7F2158DD57D}" type="pres">
      <dgm:prSet presAssocID="{E357995C-AD01-4CDB-8970-6A936178DC2B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70E3929-9480-40E7-A34D-348058D1C7C0}" type="pres">
      <dgm:prSet presAssocID="{0850DFCE-09B2-4DBC-9BA1-3CF44D662230}" presName="text0" presStyleLbl="node1" presStyleIdx="3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90720-BA48-4A93-8677-D2C223D7BD58}" type="pres">
      <dgm:prSet presAssocID="{84B8E57E-B680-4E08-8AE1-68D0EB09554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A65F02CA-42B9-44D3-A037-A6A0B5E73594}" type="pres">
      <dgm:prSet presAssocID="{F7331B3D-A3A3-409A-B3F5-37D6FCC9894E}" presName="text0" presStyleLbl="node1" presStyleIdx="4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E7C83-25DC-458C-84B8-07F6351F1F39}" type="pres">
      <dgm:prSet presAssocID="{C9BDC938-E0BB-4435-9148-6E50B06E8A38}" presName="Name56" presStyleLbl="parChTrans1D2" presStyleIdx="4" presStyleCnt="7"/>
      <dgm:spPr/>
      <dgm:t>
        <a:bodyPr/>
        <a:lstStyle/>
        <a:p>
          <a:endParaRPr lang="en-US"/>
        </a:p>
      </dgm:t>
    </dgm:pt>
    <dgm:pt modelId="{FDDD89F8-F8EE-489B-AD25-FCDC500A4388}" type="pres">
      <dgm:prSet presAssocID="{7CD44732-B40C-47B8-B9E1-AD97060D68F9}" presName="text0" presStyleLbl="node1" presStyleIdx="5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EB4E6-8759-4D41-B0C1-2613481FA44B}" type="pres">
      <dgm:prSet presAssocID="{50BCE930-BE46-44B7-AC90-E6B5CE7E2EF0}" presName="Name56" presStyleLbl="parChTrans1D2" presStyleIdx="5" presStyleCnt="7"/>
      <dgm:spPr/>
      <dgm:t>
        <a:bodyPr/>
        <a:lstStyle/>
        <a:p>
          <a:endParaRPr lang="en-US"/>
        </a:p>
      </dgm:t>
    </dgm:pt>
    <dgm:pt modelId="{A318F58D-655D-48F6-B1D9-31ABEE16E651}" type="pres">
      <dgm:prSet presAssocID="{A4970E8A-8BA1-4E1E-A905-1D2398698689}" presName="text0" presStyleLbl="node1" presStyleIdx="6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8D201-0C0F-46FF-A259-7DF10E3DF711}" type="pres">
      <dgm:prSet presAssocID="{9F7CBBC7-2F4F-4EEC-AA52-A93D9878E00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7EB6CC03-BC0B-4FFF-AD51-FF22EB59AB21}" type="pres">
      <dgm:prSet presAssocID="{71262C7A-F9CB-41AB-8015-BF539AB3822A}" presName="text0" presStyleLbl="node1" presStyleIdx="7" presStyleCnt="8" custScaleX="138214" custScaleY="10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08114F-D35B-4083-A4D6-0BD3A849B1DA}" srcId="{4C693F85-475B-4566-866C-A357C26FF5FD}" destId="{A4970E8A-8BA1-4E1E-A905-1D2398698689}" srcOrd="5" destOrd="0" parTransId="{50BCE930-BE46-44B7-AC90-E6B5CE7E2EF0}" sibTransId="{E60FEF1A-8DDB-4274-8F93-A91BF3EB07C3}"/>
    <dgm:cxn modelId="{D9309C3D-9F6B-4B28-BF2A-56693906E7A4}" type="presOf" srcId="{71262C7A-F9CB-41AB-8015-BF539AB3822A}" destId="{7EB6CC03-BC0B-4FFF-AD51-FF22EB59AB21}" srcOrd="0" destOrd="0" presId="urn:microsoft.com/office/officeart/2008/layout/RadialCluster"/>
    <dgm:cxn modelId="{2978D62A-DDB2-434C-815C-402169E6C24B}" type="presOf" srcId="{163F32C4-3E81-48D8-A562-95132CD3A7D6}" destId="{531FF243-D5A2-486B-9503-5F08E2DDE7AA}" srcOrd="0" destOrd="0" presId="urn:microsoft.com/office/officeart/2008/layout/RadialCluster"/>
    <dgm:cxn modelId="{7BA585CC-3D98-4F48-A6BA-0E67E4612E47}" srcId="{4C693F85-475B-4566-866C-A357C26FF5FD}" destId="{163F32C4-3E81-48D8-A562-95132CD3A7D6}" srcOrd="1" destOrd="0" parTransId="{8D6BCD93-78EF-4833-B10B-FF9C6001D0E6}" sibTransId="{F3F421CC-3822-4F92-8D02-3942D6CD63DC}"/>
    <dgm:cxn modelId="{37ECEB74-85CB-4AA3-80BF-48B23580B817}" type="presOf" srcId="{0850DFCE-09B2-4DBC-9BA1-3CF44D662230}" destId="{E70E3929-9480-40E7-A34D-348058D1C7C0}" srcOrd="0" destOrd="0" presId="urn:microsoft.com/office/officeart/2008/layout/RadialCluster"/>
    <dgm:cxn modelId="{1D554468-2D1E-42CA-9B5C-170AC9804CFA}" type="presOf" srcId="{50BCE930-BE46-44B7-AC90-E6B5CE7E2EF0}" destId="{D15EB4E6-8759-4D41-B0C1-2613481FA44B}" srcOrd="0" destOrd="0" presId="urn:microsoft.com/office/officeart/2008/layout/RadialCluster"/>
    <dgm:cxn modelId="{0A5AFE06-1516-4330-A10D-06B35A6BFC8E}" type="presOf" srcId="{BE467313-41AF-4BFB-A6C7-BE813566DBF9}" destId="{54B4558D-3059-4228-AD3A-0A1768AEEA99}" srcOrd="0" destOrd="0" presId="urn:microsoft.com/office/officeart/2008/layout/RadialCluster"/>
    <dgm:cxn modelId="{6407D72B-40C8-45DF-B9A9-E70138DE7E66}" type="presOf" srcId="{84B8E57E-B680-4E08-8AE1-68D0EB095549}" destId="{3E290720-BA48-4A93-8677-D2C223D7BD58}" srcOrd="0" destOrd="0" presId="urn:microsoft.com/office/officeart/2008/layout/RadialCluster"/>
    <dgm:cxn modelId="{432EC39E-EE02-4B59-A23B-75AEB9EDDEEE}" type="presOf" srcId="{F7331B3D-A3A3-409A-B3F5-37D6FCC9894E}" destId="{A65F02CA-42B9-44D3-A037-A6A0B5E73594}" srcOrd="0" destOrd="0" presId="urn:microsoft.com/office/officeart/2008/layout/RadialCluster"/>
    <dgm:cxn modelId="{A1C9E521-3ADB-481B-8E21-7BD64C936E49}" type="presOf" srcId="{9F7CBBC7-2F4F-4EEC-AA52-A93D9878E008}" destId="{7E98D201-0C0F-46FF-A259-7DF10E3DF711}" srcOrd="0" destOrd="0" presId="urn:microsoft.com/office/officeart/2008/layout/RadialCluster"/>
    <dgm:cxn modelId="{3DF7A440-BD63-494E-9BC2-A17734C3DF53}" type="presOf" srcId="{E357995C-AD01-4CDB-8970-6A936178DC2B}" destId="{ADE96052-93BE-4F06-BE61-E7F2158DD57D}" srcOrd="0" destOrd="0" presId="urn:microsoft.com/office/officeart/2008/layout/RadialCluster"/>
    <dgm:cxn modelId="{762394B5-2845-424B-8B98-896DFE638DCF}" srcId="{4C693F85-475B-4566-866C-A357C26FF5FD}" destId="{7CD44732-B40C-47B8-B9E1-AD97060D68F9}" srcOrd="4" destOrd="0" parTransId="{C9BDC938-E0BB-4435-9148-6E50B06E8A38}" sibTransId="{3DF5D53D-F0D6-4492-B22C-BAE6458156BC}"/>
    <dgm:cxn modelId="{BCBA605A-2103-4F5C-BEF7-1E74F283A590}" type="presOf" srcId="{5648C5D7-0C61-4852-BECA-AEC1E3C38EC4}" destId="{768A862F-B621-487B-98F5-C57EA4524ADC}" srcOrd="0" destOrd="0" presId="urn:microsoft.com/office/officeart/2008/layout/RadialCluster"/>
    <dgm:cxn modelId="{54675F4C-1B07-4C46-90C2-089FD122E1D0}" srcId="{4C693F85-475B-4566-866C-A357C26FF5FD}" destId="{0850DFCE-09B2-4DBC-9BA1-3CF44D662230}" srcOrd="2" destOrd="0" parTransId="{E357995C-AD01-4CDB-8970-6A936178DC2B}" sibTransId="{0D6200D5-7382-4290-8F9C-08FFA68389AD}"/>
    <dgm:cxn modelId="{A5345168-9B66-426C-AF36-4C1E24F96A94}" type="presOf" srcId="{65BDA144-20AE-4642-9C78-7333B627B0F7}" destId="{3BEACC99-022D-4FBD-B93A-2F6CA3530692}" srcOrd="0" destOrd="0" presId="urn:microsoft.com/office/officeart/2008/layout/RadialCluster"/>
    <dgm:cxn modelId="{180B7ACD-88BC-4EE1-8C43-7454BDC4BA54}" type="presOf" srcId="{C9BDC938-E0BB-4435-9148-6E50B06E8A38}" destId="{E71E7C83-25DC-458C-84B8-07F6351F1F39}" srcOrd="0" destOrd="0" presId="urn:microsoft.com/office/officeart/2008/layout/RadialCluster"/>
    <dgm:cxn modelId="{912E4765-BF4A-490E-971F-BEE68FA713E3}" type="presOf" srcId="{A4970E8A-8BA1-4E1E-A905-1D2398698689}" destId="{A318F58D-655D-48F6-B1D9-31ABEE16E651}" srcOrd="0" destOrd="0" presId="urn:microsoft.com/office/officeart/2008/layout/RadialCluster"/>
    <dgm:cxn modelId="{51329D1E-C240-4543-8E11-9B03E1550A98}" srcId="{BE467313-41AF-4BFB-A6C7-BE813566DBF9}" destId="{4C693F85-475B-4566-866C-A357C26FF5FD}" srcOrd="0" destOrd="0" parTransId="{5C366998-3652-4224-91F2-F063AC74BF7D}" sibTransId="{3658C2D1-8968-4A69-B820-2224BA6F4887}"/>
    <dgm:cxn modelId="{DF633B13-5FF4-4E67-8028-6A93A9A23457}" srcId="{4C693F85-475B-4566-866C-A357C26FF5FD}" destId="{65BDA144-20AE-4642-9C78-7333B627B0F7}" srcOrd="0" destOrd="0" parTransId="{5648C5D7-0C61-4852-BECA-AEC1E3C38EC4}" sibTransId="{05394ACA-259E-4367-82F4-5EFDDD4376F7}"/>
    <dgm:cxn modelId="{7971D317-15B1-4610-8750-1C689B8746D9}" type="presOf" srcId="{7CD44732-B40C-47B8-B9E1-AD97060D68F9}" destId="{FDDD89F8-F8EE-489B-AD25-FCDC500A4388}" srcOrd="0" destOrd="0" presId="urn:microsoft.com/office/officeart/2008/layout/RadialCluster"/>
    <dgm:cxn modelId="{A2368648-95AF-444F-98EB-949FFC64C479}" type="presOf" srcId="{8D6BCD93-78EF-4833-B10B-FF9C6001D0E6}" destId="{6A0FC2F3-05C3-4CA1-B783-AABD256504FB}" srcOrd="0" destOrd="0" presId="urn:microsoft.com/office/officeart/2008/layout/RadialCluster"/>
    <dgm:cxn modelId="{D2D7ECD9-B318-4B9F-8A05-3079AAF7F739}" srcId="{4C693F85-475B-4566-866C-A357C26FF5FD}" destId="{F7331B3D-A3A3-409A-B3F5-37D6FCC9894E}" srcOrd="3" destOrd="0" parTransId="{84B8E57E-B680-4E08-8AE1-68D0EB095549}" sibTransId="{74F727FC-4EBB-4F96-B55C-B27800191269}"/>
    <dgm:cxn modelId="{62D8B962-B415-4880-B48B-C581AA5850CD}" type="presOf" srcId="{4C693F85-475B-4566-866C-A357C26FF5FD}" destId="{A889F5AB-BBED-4915-95C6-B252B10418CE}" srcOrd="0" destOrd="0" presId="urn:microsoft.com/office/officeart/2008/layout/RadialCluster"/>
    <dgm:cxn modelId="{8C90B3AD-4579-4FA4-B81F-E4115B494436}" srcId="{4C693F85-475B-4566-866C-A357C26FF5FD}" destId="{71262C7A-F9CB-41AB-8015-BF539AB3822A}" srcOrd="6" destOrd="0" parTransId="{9F7CBBC7-2F4F-4EEC-AA52-A93D9878E008}" sibTransId="{A9BDCF08-62D3-420A-A730-C3CDD8D72360}"/>
    <dgm:cxn modelId="{3BB3F311-D526-4AED-A510-EB2418A372EB}" type="presParOf" srcId="{54B4558D-3059-4228-AD3A-0A1768AEEA99}" destId="{774FDA92-B78C-42CC-9B9A-BB57A9BA9433}" srcOrd="0" destOrd="0" presId="urn:microsoft.com/office/officeart/2008/layout/RadialCluster"/>
    <dgm:cxn modelId="{5CD8B427-4F9C-46FC-8276-6162684CA906}" type="presParOf" srcId="{774FDA92-B78C-42CC-9B9A-BB57A9BA9433}" destId="{A889F5AB-BBED-4915-95C6-B252B10418CE}" srcOrd="0" destOrd="0" presId="urn:microsoft.com/office/officeart/2008/layout/RadialCluster"/>
    <dgm:cxn modelId="{BD32FE12-9D37-476E-AE1F-594D609F5BC9}" type="presParOf" srcId="{774FDA92-B78C-42CC-9B9A-BB57A9BA9433}" destId="{768A862F-B621-487B-98F5-C57EA4524ADC}" srcOrd="1" destOrd="0" presId="urn:microsoft.com/office/officeart/2008/layout/RadialCluster"/>
    <dgm:cxn modelId="{864F6429-73E8-486A-BADB-C60E579B65D9}" type="presParOf" srcId="{774FDA92-B78C-42CC-9B9A-BB57A9BA9433}" destId="{3BEACC99-022D-4FBD-B93A-2F6CA3530692}" srcOrd="2" destOrd="0" presId="urn:microsoft.com/office/officeart/2008/layout/RadialCluster"/>
    <dgm:cxn modelId="{DC3C12FF-D27E-4D30-A912-BF1365F9E2D8}" type="presParOf" srcId="{774FDA92-B78C-42CC-9B9A-BB57A9BA9433}" destId="{6A0FC2F3-05C3-4CA1-B783-AABD256504FB}" srcOrd="3" destOrd="0" presId="urn:microsoft.com/office/officeart/2008/layout/RadialCluster"/>
    <dgm:cxn modelId="{C70950C6-FDF4-4F91-9EA4-D72D7D917F74}" type="presParOf" srcId="{774FDA92-B78C-42CC-9B9A-BB57A9BA9433}" destId="{531FF243-D5A2-486B-9503-5F08E2DDE7AA}" srcOrd="4" destOrd="0" presId="urn:microsoft.com/office/officeart/2008/layout/RadialCluster"/>
    <dgm:cxn modelId="{9D19B15B-D53F-4592-A0B1-095842F3BE76}" type="presParOf" srcId="{774FDA92-B78C-42CC-9B9A-BB57A9BA9433}" destId="{ADE96052-93BE-4F06-BE61-E7F2158DD57D}" srcOrd="5" destOrd="0" presId="urn:microsoft.com/office/officeart/2008/layout/RadialCluster"/>
    <dgm:cxn modelId="{131F5D14-0636-410B-9733-9AF266961FC6}" type="presParOf" srcId="{774FDA92-B78C-42CC-9B9A-BB57A9BA9433}" destId="{E70E3929-9480-40E7-A34D-348058D1C7C0}" srcOrd="6" destOrd="0" presId="urn:microsoft.com/office/officeart/2008/layout/RadialCluster"/>
    <dgm:cxn modelId="{208C9D66-93F9-4A53-BAA8-0D2C38E1E379}" type="presParOf" srcId="{774FDA92-B78C-42CC-9B9A-BB57A9BA9433}" destId="{3E290720-BA48-4A93-8677-D2C223D7BD58}" srcOrd="7" destOrd="0" presId="urn:microsoft.com/office/officeart/2008/layout/RadialCluster"/>
    <dgm:cxn modelId="{BFF286B1-41BC-4280-992A-BDFB06F6265C}" type="presParOf" srcId="{774FDA92-B78C-42CC-9B9A-BB57A9BA9433}" destId="{A65F02CA-42B9-44D3-A037-A6A0B5E73594}" srcOrd="8" destOrd="0" presId="urn:microsoft.com/office/officeart/2008/layout/RadialCluster"/>
    <dgm:cxn modelId="{261AD42F-F7EE-42E8-93FC-14A88DA491D9}" type="presParOf" srcId="{774FDA92-B78C-42CC-9B9A-BB57A9BA9433}" destId="{E71E7C83-25DC-458C-84B8-07F6351F1F39}" srcOrd="9" destOrd="0" presId="urn:microsoft.com/office/officeart/2008/layout/RadialCluster"/>
    <dgm:cxn modelId="{7D8A5461-35DB-4FC9-91AD-0D87E0222022}" type="presParOf" srcId="{774FDA92-B78C-42CC-9B9A-BB57A9BA9433}" destId="{FDDD89F8-F8EE-489B-AD25-FCDC500A4388}" srcOrd="10" destOrd="0" presId="urn:microsoft.com/office/officeart/2008/layout/RadialCluster"/>
    <dgm:cxn modelId="{EB4592A9-FD5D-4256-883D-06BCAFA185D3}" type="presParOf" srcId="{774FDA92-B78C-42CC-9B9A-BB57A9BA9433}" destId="{D15EB4E6-8759-4D41-B0C1-2613481FA44B}" srcOrd="11" destOrd="0" presId="urn:microsoft.com/office/officeart/2008/layout/RadialCluster"/>
    <dgm:cxn modelId="{D0924FC5-D0AB-4F7E-8BCE-58B81F0189C4}" type="presParOf" srcId="{774FDA92-B78C-42CC-9B9A-BB57A9BA9433}" destId="{A318F58D-655D-48F6-B1D9-31ABEE16E651}" srcOrd="12" destOrd="0" presId="urn:microsoft.com/office/officeart/2008/layout/RadialCluster"/>
    <dgm:cxn modelId="{7FBFF249-9F30-41FC-B0F2-50E8A4BD7874}" type="presParOf" srcId="{774FDA92-B78C-42CC-9B9A-BB57A9BA9433}" destId="{7E98D201-0C0F-46FF-A259-7DF10E3DF711}" srcOrd="13" destOrd="0" presId="urn:microsoft.com/office/officeart/2008/layout/RadialCluster"/>
    <dgm:cxn modelId="{88797E3A-0554-44D2-8DF1-0E3AD2A4E6D2}" type="presParOf" srcId="{774FDA92-B78C-42CC-9B9A-BB57A9BA9433}" destId="{7EB6CC03-BC0B-4FFF-AD51-FF22EB59AB21}" srcOrd="14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B05F-42E0-454E-89F7-AA2E7BA5F756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A0D1-01ED-48D3-8223-16A590B8C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35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2773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38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1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মূল্যায়নে , উত্তর যাচাই এর জন্য বিকল্প উত্তর গুলোর উপর ক্লিক করুন , উত্তর সঠিক না হলে আবার ক্লিক করুন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235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10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3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78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236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ভিডিওতে</a:t>
            </a:r>
            <a:r>
              <a:rPr lang="bn-BD" baseline="0" dirty="0" smtClean="0"/>
              <a:t> খরগোসটি লাফ দেওয়ার সময় কোন কোন পাথরে বসেছিল ? কুকুরটি  লাফ দেওয়ার সময় কোন কোন পাথরে বসেছিল ? উভয়ে লাফ দেওয়ার সময় কোন কোন একই পাথরে বসেছিল ? </a:t>
            </a:r>
            <a:r>
              <a:rPr lang="en-GB" baseline="0" dirty="0" smtClean="0"/>
              <a:t>C</a:t>
            </a:r>
            <a:r>
              <a:rPr lang="bn-BD" baseline="0" dirty="0" smtClean="0"/>
              <a:t>ommon পাথর  গুলির মধ্যে সবচেয়ে ছোট মানের পাথরটিকে কি বলা হয়েছে 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2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38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387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BA0D1-01ED-48D3-8223-16A590B8CE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5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02400"/>
            <a:ext cx="2292350" cy="219076"/>
          </a:xfrm>
          <a:solidFill>
            <a:srgbClr val="7030A0"/>
          </a:solidFill>
        </p:spPr>
        <p:txBody>
          <a:bodyPr/>
          <a:lstStyle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dirty="0" err="1" smtClean="0"/>
              <a:t>রফিকুল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 </a:t>
            </a:r>
            <a:r>
              <a:rPr lang="en-US" dirty="0" err="1" smtClean="0"/>
              <a:t>রতন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866167"/>
      </p:ext>
    </p:extLst>
  </p:cSld>
  <p:clrMapOvr>
    <a:masterClrMapping/>
  </p:clrMapOvr>
  <p:transition spd="slow">
    <p:wheel spokes="2"/>
    <p:sndAc>
      <p:stSnd>
        <p:snd r:embed="rId1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0033403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767360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064086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4059693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78701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198698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075768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579979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6196956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205371"/>
      </p:ext>
    </p:extLst>
  </p:cSld>
  <p:clrMapOvr>
    <a:masterClrMapping/>
  </p:clrMapOvr>
  <p:transition spd="slow">
    <p:newsflash/>
    <p:sndAc>
      <p:stSnd>
        <p:snd r:embed="rId1" name="breez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0364-1DA7-49E3-A5DA-235DB4354277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3947-FA02-480E-9A5E-3E3800C4F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27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  <p:sndAc>
      <p:stSnd>
        <p:snd r:embed="rId13" name="breeze.wav" builtIn="1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40" y="-1"/>
            <a:ext cx="7452360" cy="2935705"/>
          </a:xfrm>
          <a:solidFill>
            <a:schemeClr val="accent6">
              <a:lumMod val="60000"/>
              <a:lumOff val="40000"/>
            </a:schemeClr>
          </a:solidFill>
          <a:ln w="76200" cmpd="dbl">
            <a:solidFill>
              <a:srgbClr val="800000"/>
            </a:solidFill>
            <a:prstDash val="sysDash"/>
            <a:bevel/>
          </a:ln>
          <a:scene3d>
            <a:camera prst="isometricOffAxis2Left"/>
            <a:lightRig rig="threePt" dir="t"/>
          </a:scene3d>
        </p:spPr>
        <p:txBody>
          <a:bodyPr>
            <a:prstTxWarp prst="textWave4">
              <a:avLst>
                <a:gd name="adj1" fmla="val 12500"/>
                <a:gd name="adj2" fmla="val -1310"/>
              </a:avLst>
            </a:prstTxWarp>
            <a:noAutofit/>
          </a:bodyPr>
          <a:lstStyle/>
          <a:p>
            <a:r>
              <a:rPr lang="bn-BD" sz="72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338108"/>
      </p:ext>
    </p:extLst>
  </p:cSld>
  <p:clrMapOvr>
    <a:masterClrMapping/>
  </p:clrMapOvr>
  <p:transition spd="slow">
    <p:wheel spokes="2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1075766"/>
            <a:ext cx="9455727" cy="2388202"/>
            <a:chOff x="0" y="1865473"/>
            <a:chExt cx="9455727" cy="2388202"/>
          </a:xfrm>
        </p:grpSpPr>
        <p:sp>
          <p:nvSpPr>
            <p:cNvPr id="2" name="TextBox 1"/>
            <p:cNvSpPr txBox="1"/>
            <p:nvPr/>
          </p:nvSpPr>
          <p:spPr>
            <a:xfrm>
              <a:off x="0" y="2930236"/>
              <a:ext cx="9143999" cy="1323439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৬ </a:t>
              </a:r>
              <a:r>
                <a:rPr lang="en-US" sz="3200" b="1" dirty="0" err="1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</a:t>
              </a:r>
              <a:r>
                <a:rPr lang="en-US" sz="32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গুণিতকগুলো</a:t>
              </a:r>
              <a:r>
                <a:rPr lang="en-US" sz="32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48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৬,১২,১৮,২৪,৩০,৩৬,……</a:t>
              </a:r>
              <a:endParaRPr lang="en-US" sz="3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11727" y="1865473"/>
              <a:ext cx="9144000" cy="1189967"/>
              <a:chOff x="311727" y="1865473"/>
              <a:chExt cx="9144000" cy="118996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3290" y="1865473"/>
                <a:ext cx="8498539" cy="4010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৪ </a:t>
                </a:r>
                <a:r>
                  <a:rPr lang="en-US" sz="3200" b="1" dirty="0" err="1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</a:t>
                </a:r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গুণিতকগুলো</a:t>
                </a:r>
                <a:r>
                  <a:rPr lang="en-US" sz="32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: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11727" y="2285999"/>
                <a:ext cx="9144000" cy="76944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৪,৮,১২,১৬,২০,২৪,২৮,৩২,…..</a:t>
                </a:r>
                <a:endParaRPr lang="en-US" sz="105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6504708" y="0"/>
            <a:ext cx="1932709" cy="955964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518" y="0"/>
            <a:ext cx="3562482" cy="914401"/>
          </a:xfrm>
          <a:prstGeom prst="roundRect">
            <a:avLst>
              <a:gd name="adj" fmla="val 50000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78676" y="0"/>
            <a:ext cx="2955906" cy="1018309"/>
          </a:xfrm>
          <a:prstGeom prst="roundRect">
            <a:avLst>
              <a:gd name="adj" fmla="val 1282"/>
            </a:avLst>
          </a:prstGeom>
          <a:solidFill>
            <a:srgbClr val="0033C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97090"/>
            <a:ext cx="9144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৪ ও ৬ </a:t>
            </a:r>
            <a:r>
              <a:rPr lang="en-US" sz="4400" b="1" dirty="0" err="1" smtClean="0">
                <a:solidFill>
                  <a:srgbClr val="002060"/>
                </a:solidFill>
              </a:rPr>
              <a:t>এর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গুণিতকগুলোর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মধ্যে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সবচেয়ে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ছোট</a:t>
            </a:r>
            <a:r>
              <a:rPr lang="en-US" sz="4400" b="1" dirty="0" smtClean="0">
                <a:solidFill>
                  <a:srgbClr val="002060"/>
                </a:solidFill>
              </a:rPr>
              <a:t>(</a:t>
            </a:r>
            <a:r>
              <a:rPr lang="en-US" sz="4400" b="1" dirty="0" err="1" smtClean="0">
                <a:solidFill>
                  <a:srgbClr val="002060"/>
                </a:solidFill>
              </a:rPr>
              <a:t>লঘিষ্ট</a:t>
            </a:r>
            <a:r>
              <a:rPr lang="en-US" sz="4400" b="1" dirty="0" smtClean="0">
                <a:solidFill>
                  <a:srgbClr val="002060"/>
                </a:solidFill>
              </a:rPr>
              <a:t>) ১২ 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৪ও৬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লসাগু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=১২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1728" y="312687"/>
            <a:ext cx="5876953" cy="2970841"/>
            <a:chOff x="311728" y="312687"/>
            <a:chExt cx="5876953" cy="2970841"/>
          </a:xfrm>
        </p:grpSpPr>
        <p:grpSp>
          <p:nvGrpSpPr>
            <p:cNvPr id="17" name="Group 10"/>
            <p:cNvGrpSpPr/>
            <p:nvPr/>
          </p:nvGrpSpPr>
          <p:grpSpPr>
            <a:xfrm>
              <a:off x="311728" y="465903"/>
              <a:ext cx="5182858" cy="2817625"/>
              <a:chOff x="2791172" y="2315485"/>
              <a:chExt cx="5182858" cy="2817625"/>
            </a:xfrm>
          </p:grpSpPr>
          <p:sp>
            <p:nvSpPr>
              <p:cNvPr id="21" name="Curved Right Arrow 20"/>
              <p:cNvSpPr/>
              <p:nvPr/>
            </p:nvSpPr>
            <p:spPr>
              <a:xfrm rot="3296236">
                <a:off x="4931708" y="174949"/>
                <a:ext cx="901786" cy="5182858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075710" y="4530437"/>
                <a:ext cx="1163782" cy="602673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১২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23630" y="312687"/>
              <a:ext cx="4865051" cy="1864127"/>
              <a:chOff x="1288474" y="624414"/>
              <a:chExt cx="4865051" cy="1864127"/>
            </a:xfrm>
          </p:grpSpPr>
          <p:sp>
            <p:nvSpPr>
              <p:cNvPr id="19" name="Curved Right Arrow 18"/>
              <p:cNvSpPr/>
              <p:nvPr/>
            </p:nvSpPr>
            <p:spPr>
              <a:xfrm rot="4442418">
                <a:off x="3465368" y="-1331861"/>
                <a:ext cx="731881" cy="464443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 rot="21333374">
                <a:off x="1288474" y="1885868"/>
                <a:ext cx="1163782" cy="602673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১২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0" y="5166360"/>
            <a:ext cx="9021169" cy="15947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>
                <a:gd name="adj" fmla="val 50014"/>
              </a:avLst>
            </a:prstTxWarp>
            <a:spAutoFit/>
          </a:bodyPr>
          <a:lstStyle/>
          <a:p>
            <a:pPr algn="just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সংখ্যা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সাধারণ গু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কগুলোর মধ্যে সবচেয়ে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গু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ককে ঐ সংখ্যাগুলোর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 সাধারণ গু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(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) বলে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1.48148E-6 L -0.63889 0.0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43808E-6 L -0.37587 -0.003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8246" y="2108200"/>
            <a:ext cx="8457064" cy="2194053"/>
            <a:chOff x="328246" y="2108200"/>
            <a:chExt cx="8457064" cy="2194053"/>
          </a:xfrm>
        </p:grpSpPr>
        <p:sp>
          <p:nvSpPr>
            <p:cNvPr id="2" name="TextBox 1"/>
            <p:cNvSpPr txBox="1"/>
            <p:nvPr/>
          </p:nvSpPr>
          <p:spPr>
            <a:xfrm>
              <a:off x="328246" y="2108200"/>
              <a:ext cx="8457064" cy="1096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>
                  <a:gd name="adj" fmla="val 4992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গুণিতকের সাহায্যে ল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 নির্ণয় -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44040" y="3335021"/>
              <a:ext cx="5166360" cy="9672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Plain">
                <a:avLst>
                  <a:gd name="adj" fmla="val 50354"/>
                </a:avLst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৪</a:t>
              </a:r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2600" y="1661741"/>
            <a:ext cx="8661400" cy="120032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৩,৬,৯,১২,১৫,১৮,২১,২৪……. 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229998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 ও ৪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গুণিতকগুলোর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(</a:t>
            </a:r>
            <a:r>
              <a:rPr lang="en-US" sz="2800" dirty="0" err="1" smtClean="0"/>
              <a:t>কমন</a:t>
            </a:r>
            <a:r>
              <a:rPr lang="en-US" sz="2800" dirty="0" smtClean="0"/>
              <a:t>) : ১২,২৪,....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00" y="4813300"/>
            <a:ext cx="8559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উক্ত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গুণিতকগুলোর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ছোট</a:t>
            </a:r>
            <a:r>
              <a:rPr lang="en-US" sz="2800" dirty="0" smtClean="0"/>
              <a:t>(</a:t>
            </a:r>
            <a:r>
              <a:rPr lang="en-US" sz="2800" dirty="0" err="1" smtClean="0"/>
              <a:t>লঘিষ্ট</a:t>
            </a:r>
            <a:r>
              <a:rPr lang="en-US" sz="2800" dirty="0" smtClean="0"/>
              <a:t>) ১২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94406" y="5570835"/>
            <a:ext cx="8549594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৩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ও ৪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এর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লসাগু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= ১২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800" y="2819400"/>
            <a:ext cx="8585200" cy="126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৪,৮,১২,১৬,২০,২৪,২৮,৩২,…..</a:t>
            </a:r>
            <a:endParaRPr lang="en-US" sz="105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0" y="355600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সমাধান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85160"/>
      </p:ext>
    </p:extLst>
  </p:cSld>
  <p:clrMapOvr>
    <a:masterClrMapping/>
  </p:clrMapOvr>
  <p:transition spd="slow">
    <p:wheel spokes="3"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7" grpId="0" animBg="1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0828" y="1383947"/>
            <a:ext cx="7438767" cy="716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৪, ৮ও ১২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লসাগু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41399" y="568407"/>
            <a:ext cx="8279031" cy="6672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৪, ৮ ও ১২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নিঃশেষে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বিভাজ্য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52" y="3015024"/>
            <a:ext cx="813073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৮, ১৬, ২৪, ৩২,…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91992" y="2248919"/>
            <a:ext cx="845200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৪, ৮, ১২, ১৬, ২০,২৪, 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424" y="3703902"/>
            <a:ext cx="815545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১২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১২, ২৪, ৩৬, ……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994" y="4437366"/>
            <a:ext cx="862500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৪, ৮ ও ১২ </a:t>
            </a:r>
            <a:r>
              <a:rPr lang="en-US" sz="3600" b="1" dirty="0" err="1" smtClean="0">
                <a:solidFill>
                  <a:srgbClr val="002060"/>
                </a:solidFill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গুণিতকগুলোর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মধ্যে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সবচেয়ে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ছোট</a:t>
            </a:r>
            <a:r>
              <a:rPr lang="en-US" sz="3600" b="1" dirty="0" smtClean="0">
                <a:solidFill>
                  <a:srgbClr val="002060"/>
                </a:solidFill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</a:rPr>
              <a:t>লঘিষ্ট</a:t>
            </a:r>
            <a:r>
              <a:rPr lang="en-US" sz="3600" b="1" dirty="0" smtClean="0">
                <a:solidFill>
                  <a:srgbClr val="002060"/>
                </a:solidFill>
              </a:rPr>
              <a:t>) ২৪।    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৪,৮ও ১২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এর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লসাগু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= ২৪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833" y="5758237"/>
            <a:ext cx="7438767" cy="716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২৪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58951"/>
      </p:ext>
    </p:extLst>
  </p:cSld>
  <p:clrMapOvr>
    <a:masterClrMapping/>
  </p:clrMapOvr>
  <p:transition spd="slow">
    <p:plus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46" y="1959915"/>
            <a:ext cx="8321484" cy="1969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>
                <a:gd name="adj" fmla="val 48422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৪, ৬ ও ৮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8040" y="443819"/>
            <a:ext cx="4739622" cy="115288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en-US" sz="36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 </a:t>
            </a:r>
            <a:endParaRPr lang="en-US" sz="3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43076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2600" y="1731081"/>
            <a:ext cx="8661400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৪,৮,১২,১৬,২০,২৪,…... 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3859288"/>
            <a:ext cx="8610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৪,৬ও৮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গুণিতকগুলোর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(</a:t>
            </a:r>
            <a:r>
              <a:rPr lang="en-US" sz="2800" dirty="0" err="1" smtClean="0"/>
              <a:t>কমন</a:t>
            </a:r>
            <a:r>
              <a:rPr lang="en-US" sz="2800" dirty="0" smtClean="0"/>
              <a:t>) : ২৪,৪৮,....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200" y="4393162"/>
            <a:ext cx="85598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উক্ত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সাধারণ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গুণিতকগুলোর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সবচেয়ে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ছোট</a:t>
            </a:r>
            <a:r>
              <a:rPr lang="en-US" sz="2800" dirty="0" smtClean="0"/>
              <a:t>(</a:t>
            </a:r>
            <a:r>
              <a:rPr lang="en-US" sz="2800" dirty="0" err="1" smtClean="0"/>
              <a:t>লঘিষ্ট</a:t>
            </a:r>
            <a:r>
              <a:rPr lang="en-US" sz="2800" dirty="0" smtClean="0"/>
              <a:t>) ২৪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94406" y="5002413"/>
            <a:ext cx="85495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৪,৬ ও ৮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এর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লসাগু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=২৪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372" y="2437028"/>
            <a:ext cx="8585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৬,১২,১৮,২৪,৩০,…..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0" y="133174"/>
            <a:ext cx="4216400" cy="1092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 cmpd="tri">
            <a:prstDash val="dashDot"/>
          </a:ln>
          <a:scene3d>
            <a:camera prst="perspectiveFront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C000"/>
                </a:solidFill>
              </a:rPr>
              <a:t>সমাধান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600" y="3161713"/>
            <a:ext cx="8661400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৮,১৬,২৪,৩২.৪০…... 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703" y="988523"/>
            <a:ext cx="8254313" cy="716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৪, ৬ ও 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লসাগু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3103" y="5836583"/>
            <a:ext cx="8254313" cy="716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 ২৪ – ৫ = ১৯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85160"/>
      </p:ext>
    </p:extLst>
  </p:cSld>
  <p:clrMapOvr>
    <a:masterClrMapping/>
  </p:clrMapOvr>
  <p:transition spd="slow">
    <p:wheel spokes="3"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  <p:bldP spid="7" grpId="0" animBg="1"/>
      <p:bldP spid="10" grpId="0" animBg="1"/>
      <p:bldP spid="34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96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638800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1192804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3" y="149297"/>
            <a:ext cx="3419302" cy="1446550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9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4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924" y="196190"/>
            <a:ext cx="1622740" cy="22801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14200" b="1" spc="52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</a:t>
            </a:r>
            <a:endParaRPr lang="en-US" sz="14200" b="1" spc="52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288" y="-140741"/>
            <a:ext cx="1622740" cy="27264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4048" tIns="47023" rIns="94048" bIns="47023" rtlCol="0">
            <a:spAutoFit/>
          </a:bodyPr>
          <a:lstStyle/>
          <a:p>
            <a:r>
              <a:rPr lang="en-US" sz="17100" b="1" spc="52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Wingdings" panose="05000000000000000000" pitchFamily="2" charset="2"/>
              </a:rPr>
              <a:t></a:t>
            </a:r>
            <a:endParaRPr lang="en-US" sz="17100" b="1" spc="52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87" y="2356376"/>
            <a:ext cx="8713554" cy="730787"/>
          </a:xfrm>
          <a:prstGeom prst="rect">
            <a:avLst/>
          </a:prstGeom>
          <a:noFill/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r>
              <a:rPr lang="bn-BD" sz="38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800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BD" sz="38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8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8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, ৮ ও ১২ </a:t>
            </a:r>
            <a:r>
              <a:rPr lang="en-US" sz="38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8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38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800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513658" y="3663678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362594" y="5210256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৭২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13658" y="517793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439334" y="3662714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২৪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4375" y="2314107"/>
            <a:ext cx="8593330" cy="646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r>
              <a:rPr lang="bn-BD" sz="3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	</a:t>
            </a:r>
            <a:r>
              <a:rPr lang="en-US" sz="3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 , 12 ও 16 </a:t>
            </a:r>
            <a:r>
              <a:rPr lang="en-US" sz="3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 গুণিতক</a:t>
            </a:r>
            <a:r>
              <a:rPr lang="en-US" sz="3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362594" y="520296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৪৮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439334" y="3666362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১৬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513658" y="5167368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২ ৪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1487950" y="3635130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985" y="2270829"/>
            <a:ext cx="8732718" cy="737705"/>
          </a:xfrm>
          <a:prstGeom prst="rect">
            <a:avLst/>
          </a:prstGeom>
          <a:solidFill>
            <a:schemeClr val="bg1"/>
          </a:solidFill>
        </p:spPr>
        <p:txBody>
          <a:bodyPr wrap="square" lIns="94048" tIns="47023" rIns="94048" bIns="47023" rtlCol="0">
            <a:prstTxWarp prst="textPlain">
              <a:avLst/>
            </a:prstTxWarp>
            <a:spAutoFit/>
          </a:bodyPr>
          <a:lstStyle/>
          <a:p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, ১২ ও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362594" y="5217552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5439334" y="3659065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৮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1488330" y="5156805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১২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500804" y="3621408"/>
            <a:ext cx="2412696" cy="947451"/>
          </a:xfrm>
          <a:prstGeom prst="flowChartAlternateProcess">
            <a:avLst/>
          </a:prstGeom>
          <a:solidFill>
            <a:srgbClr val="660033"/>
          </a:solidFill>
          <a:ln>
            <a:solidFill>
              <a:srgbClr val="00B0F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৪  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04208" y="361655"/>
            <a:ext cx="2328168" cy="1536332"/>
          </a:xfrm>
          <a:prstGeom prst="roundRect">
            <a:avLst>
              <a:gd name="adj" fmla="val 50000"/>
            </a:avLst>
          </a:prstGeom>
          <a:solidFill>
            <a:schemeClr val="accent1">
              <a:alpha val="36000"/>
            </a:schemeClr>
          </a:solidFill>
          <a:ln w="1936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22078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4" grpId="0"/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23700" y="606130"/>
            <a:ext cx="5883322" cy="3638323"/>
            <a:chOff x="1773073" y="183050"/>
            <a:chExt cx="5883322" cy="36383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073" y="183050"/>
              <a:ext cx="5883322" cy="2987401"/>
            </a:xfrm>
            <a:prstGeom prst="round2DiagRect">
              <a:avLst>
                <a:gd name="adj1" fmla="val 42521"/>
                <a:gd name="adj2" fmla="val 39832"/>
              </a:avLst>
            </a:prstGeom>
            <a:ln w="174625" cap="sq" cmpd="thinThick">
              <a:solidFill>
                <a:srgbClr val="000099"/>
              </a:solidFill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053384" y="3347872"/>
              <a:ext cx="1091821" cy="47350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3600" dirty="0" smtClean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 </a:t>
              </a:r>
              <a:endParaRPr lang="en-US" sz="360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6600" y="4667533"/>
            <a:ext cx="8325136" cy="1856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57150" prstMaterial="matte">
            <a:bevelT w="184150" h="133350"/>
            <a:bevelB w="69850" h="120650"/>
          </a:sp3d>
        </p:spPr>
        <p:txBody>
          <a:bodyPr wrap="square" rtlCol="0">
            <a:prstTxWarp prst="textPlain">
              <a:avLst>
                <a:gd name="adj" fmla="val 46721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গুলিকে 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ও 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করে ভাগ করলে প্রত্যেক বার </a:t>
            </a:r>
            <a:r>
              <a:rPr lang="en-US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ln w="0"/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করে অবশিষ্ট থাকে । বক্সে কমপক্ষে  কতগুলো আম আছে ? </a:t>
            </a:r>
            <a:endParaRPr lang="en-US" sz="3600" dirty="0">
              <a:ln w="0"/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98113">
            <a:off x="-212971" y="340375"/>
            <a:ext cx="3407673" cy="156305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u="sng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655338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739672" cy="1870074"/>
          </a:xfrm>
        </p:spPr>
        <p:txBody>
          <a:bodyPr>
            <a:prstTxWarp prst="textDoubleWave1">
              <a:avLst>
                <a:gd name="adj1" fmla="val 12500"/>
                <a:gd name="adj2" fmla="val -3108"/>
              </a:avLst>
            </a:prstTxWarp>
            <a:noAutofit/>
          </a:bodyPr>
          <a:lstStyle/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3" y="2395232"/>
            <a:ext cx="4382018" cy="4382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6162561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982154">
            <a:off x="5201261" y="2747878"/>
            <a:ext cx="3748530" cy="19451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713522">
            <a:off x="409896" y="4251822"/>
            <a:ext cx="3687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979" y="1636296"/>
            <a:ext cx="1756611" cy="1997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0198436"/>
      </p:ext>
    </p:extLst>
  </p:cSld>
  <p:clrMapOvr>
    <a:masterClrMapping/>
  </p:clrMapOvr>
  <p:transition spd="slow">
    <p:newsflash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41" y="2594275"/>
            <a:ext cx="783336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687" y="3429465"/>
            <a:ext cx="7885236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</a:t>
            </a:r>
            <a:r>
              <a:rPr lang="en-US" sz="44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ণি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তক পদ্ধতিতে ল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.</a:t>
            </a:r>
            <a:r>
              <a:rPr lang="bn-BD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গু  নির্ণয় করতে পারবে ।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637" y="1072147"/>
            <a:ext cx="4594342" cy="160963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81263" y="0"/>
            <a:ext cx="8181473" cy="12767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>
            <a:prstTxWarp prst="textCascadeUp">
              <a:avLst>
                <a:gd name="adj" fmla="val 67959"/>
              </a:avLst>
            </a:prstTxWarp>
            <a:normAutofit/>
            <a:scene3d>
              <a:camera prst="perspectiveLef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b="1" u="sng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u="sng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711200" y="4903893"/>
            <a:ext cx="7620000" cy="154432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3" rIns="94048" bIns="47023" rtlCol="0" anchor="ctr"/>
          <a:lstStyle/>
          <a:p>
            <a:r>
              <a:rPr lang="en-US" sz="4100" b="1" dirty="0" err="1" smtClean="0">
                <a:solidFill>
                  <a:srgbClr val="7030A0"/>
                </a:solidFill>
              </a:rPr>
              <a:t>ল.সা.গু</a:t>
            </a:r>
            <a:r>
              <a:rPr lang="en-US" sz="4100" b="1" dirty="0" smtClean="0">
                <a:solidFill>
                  <a:srgbClr val="7030A0"/>
                </a:solidFill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</a:rPr>
              <a:t>সম্পিকিত</a:t>
            </a:r>
            <a:r>
              <a:rPr lang="en-US" sz="4100" b="1" dirty="0" smtClean="0">
                <a:solidFill>
                  <a:srgbClr val="7030A0"/>
                </a:solidFill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</a:rPr>
              <a:t>সমষ্যা</a:t>
            </a:r>
            <a:r>
              <a:rPr lang="en-US" sz="4100" b="1" dirty="0" smtClean="0">
                <a:solidFill>
                  <a:srgbClr val="7030A0"/>
                </a:solidFill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</a:rPr>
              <a:t>সমাধান</a:t>
            </a:r>
            <a:r>
              <a:rPr lang="en-US" sz="4100" b="1" dirty="0" smtClean="0">
                <a:solidFill>
                  <a:srgbClr val="7030A0"/>
                </a:solidFill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</a:rPr>
              <a:t>করতে</a:t>
            </a:r>
            <a:r>
              <a:rPr lang="en-US" sz="4100" b="1" dirty="0" smtClean="0">
                <a:solidFill>
                  <a:srgbClr val="7030A0"/>
                </a:solidFill>
              </a:rPr>
              <a:t> </a:t>
            </a:r>
            <a:r>
              <a:rPr lang="en-US" sz="4100" b="1" dirty="0" err="1" smtClean="0">
                <a:solidFill>
                  <a:srgbClr val="7030A0"/>
                </a:solidFill>
              </a:rPr>
              <a:t>পারবে</a:t>
            </a:r>
            <a:r>
              <a:rPr lang="en-US" sz="4100" b="1" dirty="0" smtClean="0">
                <a:solidFill>
                  <a:srgbClr val="7030A0"/>
                </a:solidFill>
              </a:rPr>
              <a:t> </a:t>
            </a:r>
            <a:r>
              <a:rPr lang="en-US" sz="4100" b="1" dirty="0" smtClean="0"/>
              <a:t>।</a:t>
            </a:r>
            <a:endParaRPr lang="en-US" sz="4100" b="1" dirty="0"/>
          </a:p>
        </p:txBody>
      </p:sp>
    </p:spTree>
    <p:extLst>
      <p:ext uri="{BB962C8B-B14F-4D97-AF65-F5344CB8AC3E}">
        <p14:creationId xmlns="" xmlns:p14="http://schemas.microsoft.com/office/powerpoint/2010/main" val="3509262869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98478730"/>
              </p:ext>
            </p:extLst>
          </p:nvPr>
        </p:nvGraphicFramePr>
        <p:xfrm>
          <a:off x="-395415" y="2904995"/>
          <a:ext cx="3992300" cy="395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848730400"/>
              </p:ext>
            </p:extLst>
          </p:nvPr>
        </p:nvGraphicFramePr>
        <p:xfrm>
          <a:off x="5545951" y="2788972"/>
          <a:ext cx="4166460" cy="373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9532136"/>
              </p:ext>
            </p:extLst>
          </p:nvPr>
        </p:nvGraphicFramePr>
        <p:xfrm>
          <a:off x="3830594" y="2001795"/>
          <a:ext cx="1655806" cy="451017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18388"/>
                <a:gridCol w="1037418"/>
              </a:tblGrid>
              <a:tr h="128924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2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ঘিষ্ঠ</a:t>
                      </a:r>
                      <a:r>
                        <a:rPr lang="bn-BD" sz="40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1888892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</a:t>
                      </a:r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3">
                        <a:alphaModFix amt="7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289244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</a:t>
                      </a:r>
                      <a:r>
                        <a:rPr lang="bn-BD" sz="4000" b="1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ণিতক</a:t>
                      </a:r>
                      <a:r>
                        <a:rPr lang="bn-BD" sz="4000" b="1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blipFill dpi="0" rotWithShape="1">
                      <a:blip r:embed="rId12">
                        <a:alphaModFix amt="9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64476" y="0"/>
            <a:ext cx="2866768" cy="1729946"/>
          </a:xfrm>
          <a:prstGeom prst="rect">
            <a:avLst/>
          </a:prstGeom>
          <a:blipFill>
            <a:blip r:embed="rId14">
              <a:alphaModFix amt="95000"/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6250"/>
                <a:gd name="adj2" fmla="val 3756"/>
              </a:avLst>
            </a:prstTxWarp>
          </a:bodyPr>
          <a:lstStyle/>
          <a:p>
            <a:pPr algn="ctr"/>
            <a:r>
              <a:rPr lang="bn-BD" sz="4000" b="1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 নিয়ে খেলা </a:t>
            </a:r>
            <a:endParaRPr lang="en-US" sz="4000" b="1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265" y="1208098"/>
            <a:ext cx="2357610" cy="11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7952" y="988541"/>
            <a:ext cx="235761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67528825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53125" t="-61540" r="-47566" b="-60949"/>
          <a:stretch/>
        </p:blipFill>
        <p:spPr>
          <a:xfrm>
            <a:off x="348569" y="529578"/>
            <a:ext cx="8795431" cy="5431809"/>
          </a:xfrm>
          <a:prstGeom prst="ellipse">
            <a:avLst/>
          </a:prstGeom>
          <a:ln w="76200" cap="rnd" cmpd="tri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236104781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400" y="381000"/>
            <a:ext cx="72898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2481"/>
              </a:avLst>
            </a:prstTxWarp>
            <a:spAutoFit/>
          </a:bodyPr>
          <a:lstStyle/>
          <a:p>
            <a:r>
              <a:rPr lang="bn-BD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="1" i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b="1" i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b="1" i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="1" i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b="1" i="1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777087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3554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812508"/>
      </p:ext>
    </p:extLst>
  </p:cSld>
  <p:clrMapOvr>
    <a:masterClrMapping/>
  </p:clrMapOvr>
  <p:transition spd="slow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468117"/>
              </p:ext>
            </p:extLst>
          </p:nvPr>
        </p:nvGraphicFramePr>
        <p:xfrm>
          <a:off x="4319517" y="2265529"/>
          <a:ext cx="2094931" cy="1378423"/>
        </p:xfrm>
        <a:graphic>
          <a:graphicData uri="http://schemas.openxmlformats.org/presentationml/2006/ole">
            <p:oleObj spid="_x0000_s1159" name="Packager Shell Object" showAsIcon="1" r:id="rId6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7600" y="0"/>
            <a:ext cx="6375400" cy="128289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4541"/>
              </a:avLst>
            </a:prstTxWarp>
            <a:spAutoFit/>
          </a:bodyPr>
          <a:lstStyle/>
          <a:p>
            <a:r>
              <a:rPr lang="bn-BD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137593"/>
      </p:ext>
    </p:extLst>
  </p:cSld>
  <p:clrMapOvr>
    <a:masterClrMapping/>
  </p:clrMapOvr>
  <p:transition spd="slow">
    <p:circle/>
    <p:sndAc>
      <p:stSnd>
        <p:snd r:embed="rId4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96" y="0"/>
            <a:ext cx="8311487" cy="70558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56"/>
              </a:avLst>
            </a:prstTxWarp>
            <a:spAutoFit/>
          </a:bodyPr>
          <a:lstStyle/>
          <a:p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গুণিতকের সাহায্যে ৪ও 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ল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 নির্ণয় - </a:t>
            </a:r>
            <a:endParaRPr lang="en-US" sz="360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42741"/>
            <a:ext cx="9144000" cy="1415772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গুণিতকগুলো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৬,১২,১৮,২৪,৩০,৩৬,৪২,…….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28" y="3389741"/>
            <a:ext cx="9144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৪ ও ৬ 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গুণিতকগুলোর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সাধারণ</a:t>
            </a:r>
            <a:r>
              <a:rPr lang="en-US" sz="3600" dirty="0" smtClean="0"/>
              <a:t> (</a:t>
            </a:r>
            <a:r>
              <a:rPr lang="en-US" sz="3600" dirty="0" err="1" smtClean="0"/>
              <a:t>কমন</a:t>
            </a:r>
            <a:r>
              <a:rPr lang="en-US" sz="3600" dirty="0" smtClean="0"/>
              <a:t>) </a:t>
            </a:r>
            <a:r>
              <a:rPr lang="en-US" sz="3600" dirty="0" err="1" smtClean="0"/>
              <a:t>গুণিতক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হলো</a:t>
            </a:r>
            <a:r>
              <a:rPr lang="en-US" sz="3600" dirty="0" smtClean="0"/>
              <a:t> : ১২,২৪,৩৬,....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849" y="4655409"/>
            <a:ext cx="887215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উক্ত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সাধারণ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গুণিতকগুলোর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সবচেয়ে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ছোট</a:t>
            </a:r>
            <a:r>
              <a:rPr lang="en-US" sz="3600" dirty="0" smtClean="0"/>
              <a:t> (</a:t>
            </a:r>
            <a:r>
              <a:rPr lang="en-US" sz="3600" dirty="0" err="1" smtClean="0"/>
              <a:t>লঘিষ্ট</a:t>
            </a:r>
            <a:r>
              <a:rPr lang="en-US" sz="3600" dirty="0" smtClean="0"/>
              <a:t>)  ১২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5934670"/>
            <a:ext cx="854959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৪ও৬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এর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লসাগু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=১২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594360"/>
            <a:ext cx="9144000" cy="1394460"/>
            <a:chOff x="0" y="739664"/>
            <a:chExt cx="9144000" cy="1195637"/>
          </a:xfrm>
        </p:grpSpPr>
        <p:sp>
          <p:nvSpPr>
            <p:cNvPr id="12" name="TextBox 11"/>
            <p:cNvSpPr txBox="1"/>
            <p:nvPr/>
          </p:nvSpPr>
          <p:spPr>
            <a:xfrm>
              <a:off x="0" y="739664"/>
              <a:ext cx="9144000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৪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এর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গুণিতকগুলো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1165860"/>
              <a:ext cx="9144000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৪,৮,১২,১৬,২০,২৪,২৮,৩২,৩৬,…..</a:t>
              </a:r>
              <a:endParaRPr lang="en-US" sz="105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8640" y="1074420"/>
            <a:ext cx="6720840" cy="2263140"/>
            <a:chOff x="548640" y="1074420"/>
            <a:chExt cx="6720840" cy="2263140"/>
          </a:xfrm>
        </p:grpSpPr>
        <p:grpSp>
          <p:nvGrpSpPr>
            <p:cNvPr id="30" name="Group 29"/>
            <p:cNvGrpSpPr/>
            <p:nvPr/>
          </p:nvGrpSpPr>
          <p:grpSpPr>
            <a:xfrm>
              <a:off x="548640" y="1074420"/>
              <a:ext cx="6720840" cy="2263140"/>
              <a:chOff x="548640" y="1074420"/>
              <a:chExt cx="6720840" cy="226314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8640" y="258318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60120" y="1188720"/>
                <a:ext cx="10515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১২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74620" y="265176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২৪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14700" y="1097280"/>
                <a:ext cx="112014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২৪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989320" y="1074420"/>
                <a:ext cx="12801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৩৬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823460" y="2651760"/>
                <a:ext cx="1280160" cy="685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৩৬</a:t>
                </a:r>
                <a:endParaRPr lang="en-US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Up-Down Arrow 30"/>
            <p:cNvSpPr/>
            <p:nvPr/>
          </p:nvSpPr>
          <p:spPr>
            <a:xfrm rot="1109250">
              <a:off x="1037718" y="1750529"/>
              <a:ext cx="313447" cy="86868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Up-Down Arrow 31"/>
            <p:cNvSpPr/>
            <p:nvPr/>
          </p:nvSpPr>
          <p:spPr>
            <a:xfrm rot="1853441">
              <a:off x="3316736" y="1640227"/>
              <a:ext cx="394043" cy="115707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Up-Down Arrow 32"/>
            <p:cNvSpPr/>
            <p:nvPr/>
          </p:nvSpPr>
          <p:spPr>
            <a:xfrm rot="2687742">
              <a:off x="5903916" y="1419123"/>
              <a:ext cx="288191" cy="143019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5285160"/>
      </p:ext>
    </p:extLst>
  </p:cSld>
  <p:clrMapOvr>
    <a:masterClrMapping/>
  </p:clrMapOvr>
  <p:transition spd="slow">
    <p:wheel spokes="1"/>
    <p:sndAc>
      <p:stSnd>
        <p:snd r:embed="rId3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3" y="642553"/>
            <a:ext cx="3435176" cy="10132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</a:rPr>
              <a:t>একক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কাজ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1977" y="2644347"/>
            <a:ext cx="7414053" cy="10132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৩ ও ৪ </a:t>
            </a:r>
            <a:r>
              <a:rPr lang="en-US" sz="4000" dirty="0" err="1" smtClean="0">
                <a:solidFill>
                  <a:schemeClr val="tx1"/>
                </a:solidFill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পাঁচটি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গুণিতক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লেখ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1712</TotalTime>
  <Words>674</Words>
  <Application>Microsoft Office PowerPoint</Application>
  <PresentationFormat>On-screen Show (4:3)</PresentationFormat>
  <Paragraphs>137</Paragraphs>
  <Slides>19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প্রশ্নোত্তর পর্ব</vt:lpstr>
      <vt:lpstr>Slide 17</vt:lpstr>
      <vt:lpstr>Slide 18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Ratan</cp:lastModifiedBy>
  <cp:revision>304</cp:revision>
  <dcterms:created xsi:type="dcterms:W3CDTF">2014-09-19T13:41:27Z</dcterms:created>
  <dcterms:modified xsi:type="dcterms:W3CDTF">2020-02-13T18:25:25Z</dcterms:modified>
</cp:coreProperties>
</file>