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73" r:id="rId5"/>
    <p:sldId id="258" r:id="rId6"/>
    <p:sldId id="263" r:id="rId7"/>
    <p:sldId id="259" r:id="rId8"/>
    <p:sldId id="262" r:id="rId9"/>
    <p:sldId id="261" r:id="rId10"/>
    <p:sldId id="271" r:id="rId11"/>
    <p:sldId id="265" r:id="rId12"/>
    <p:sldId id="266" r:id="rId13"/>
    <p:sldId id="272" r:id="rId14"/>
    <p:sldId id="260" r:id="rId15"/>
    <p:sldId id="264" r:id="rId16"/>
    <p:sldId id="270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%20O%20U%20R%20I\Videos\Write%20the%20letter%20A%20%20%20Alphabet%20Writing%20lesson%20for%20children%20%20%20The%20Singing%20Walrus%5b2%5d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4038600"/>
            <a:ext cx="7391400" cy="11430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elcome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1066800"/>
            <a:ext cx="2553419" cy="288122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57200" y="304800"/>
            <a:ext cx="6096000" cy="1600200"/>
          </a:xfrm>
          <a:prstGeom prst="downArrowCallout">
            <a:avLst>
              <a:gd name="adj1" fmla="val 50000"/>
              <a:gd name="adj2" fmla="val 65769"/>
              <a:gd name="adj3" fmla="val 25000"/>
              <a:gd name="adj4" fmla="val 519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Say the letters with your group.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6766"/>
          <a:stretch>
            <a:fillRect/>
          </a:stretch>
        </p:blipFill>
        <p:spPr bwMode="auto">
          <a:xfrm>
            <a:off x="381000" y="2362200"/>
            <a:ext cx="81438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2000" y="228600"/>
            <a:ext cx="4038600" cy="2057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 the letter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21942"/>
            <a:ext cx="1590675" cy="1602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05100"/>
            <a:ext cx="2105025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0" y="5181600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What is the letter?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529" y="5105400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letter?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flipH="1">
            <a:off x="762000" y="152400"/>
            <a:ext cx="4038600" cy="2057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the letter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pellingBook_sample.jpg"/>
          <p:cNvPicPr>
            <a:picLocks noChangeAspect="1"/>
          </p:cNvPicPr>
          <p:nvPr/>
        </p:nvPicPr>
        <p:blipFill>
          <a:blip r:embed="rId2"/>
          <a:srcRect l="7189" r="80830" b="86757"/>
          <a:stretch>
            <a:fillRect/>
          </a:stretch>
        </p:blipFill>
        <p:spPr>
          <a:xfrm>
            <a:off x="1065859" y="2438400"/>
            <a:ext cx="1982141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876800"/>
            <a:ext cx="416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the letter like this.</a:t>
            </a:r>
            <a:endParaRPr lang="en-US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875" y="2438400"/>
            <a:ext cx="1976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95800" y="4648200"/>
            <a:ext cx="416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the letter like this.</a:t>
            </a:r>
            <a:endParaRPr lang="en-US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allAtOnce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286000" y="228600"/>
            <a:ext cx="5334000" cy="1828800"/>
          </a:xfrm>
          <a:prstGeom prst="leftRightArrow">
            <a:avLst>
              <a:gd name="adj1" fmla="val 62308"/>
              <a:gd name="adj2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Trace the letter A and a to your partners back.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l_340x270.509690632_5x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357718"/>
            <a:ext cx="4899378" cy="3890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0200"/>
            <a:ext cx="280035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2652932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pple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3020942"/>
            <a:ext cx="378509" cy="47798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3020943"/>
            <a:ext cx="0" cy="4842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418207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pple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257800" y="4267200"/>
            <a:ext cx="91440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676900" y="4305300"/>
            <a:ext cx="91440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638800" y="4636956"/>
            <a:ext cx="568121" cy="112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cision 10"/>
          <p:cNvSpPr/>
          <p:nvPr/>
        </p:nvSpPr>
        <p:spPr>
          <a:xfrm>
            <a:off x="381000" y="228600"/>
            <a:ext cx="8153400" cy="1143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the missing letter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nt-individual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3003268" cy="1896460"/>
          </a:xfrm>
          <a:prstGeom prst="rect">
            <a:avLst/>
          </a:prstGeom>
        </p:spPr>
      </p:pic>
      <p:sp>
        <p:nvSpPr>
          <p:cNvPr id="5" name="Flowchart: Decision 4"/>
          <p:cNvSpPr/>
          <p:nvPr/>
        </p:nvSpPr>
        <p:spPr>
          <a:xfrm>
            <a:off x="381000" y="228600"/>
            <a:ext cx="8153400" cy="1143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the missing letter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667000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2923736"/>
            <a:ext cx="378509" cy="47798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248400" y="2923737"/>
            <a:ext cx="0" cy="4842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75476" y="4258270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486400" y="4258271"/>
            <a:ext cx="91440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905500" y="4296371"/>
            <a:ext cx="91440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67400" y="4628027"/>
            <a:ext cx="568121" cy="112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33400"/>
            <a:ext cx="301602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752600" y="2133600"/>
            <a:ext cx="6324600" cy="3810000"/>
          </a:xfrm>
          <a:prstGeom prst="plaque">
            <a:avLst>
              <a:gd name="adj" fmla="val 23205"/>
            </a:avLst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the letter A and a, then </a:t>
            </a:r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them.</a:t>
            </a:r>
            <a:endParaRPr lang="en-US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1295400"/>
            <a:ext cx="7772400" cy="381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the </a:t>
            </a:r>
            <a:r>
              <a:rPr lang="en-US" sz="4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begining</a:t>
            </a:r>
            <a:r>
              <a:rPr lang="en-US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letter of the alphabet both capital and small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684646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e_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7772485" cy="3657600"/>
          </a:xfrm>
          <a:prstGeom prst="rect">
            <a:avLst/>
          </a:prstGeom>
        </p:spPr>
      </p:pic>
      <p:pic>
        <p:nvPicPr>
          <p:cNvPr id="3" name="Picture 2" descr="Animated-animations-pic-clipa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10200" y="152401"/>
            <a:ext cx="2857500" cy="255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524000"/>
            <a:ext cx="3810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Pankaj </a:t>
            </a:r>
            <a:r>
              <a:rPr lang="en-US" sz="32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Datta</a:t>
            </a:r>
            <a:endParaRPr lang="en-US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Asst. Teacher      </a:t>
            </a:r>
          </a:p>
          <a:p>
            <a:pPr algn="ctr">
              <a:defRPr/>
            </a:pPr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Shyamnagar</a:t>
            </a: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Govt.  Primary School ,</a:t>
            </a:r>
          </a:p>
          <a:p>
            <a:pPr algn="ctr">
              <a:defRPr/>
            </a:pPr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Chhatak</a:t>
            </a: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 </a:t>
            </a:r>
            <a:r>
              <a:rPr lang="en-US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Sunamgonj</a:t>
            </a:r>
            <a:r>
              <a:rPr lang="en-US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65760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English For Today</a:t>
            </a:r>
            <a:endParaRPr lang="en-US" sz="32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Class:One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4-6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Unit: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Topic: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A,a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1" y="221159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DPE\Desktop\IMG_20170908_075107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2133600" cy="25181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667000"/>
            <a:ext cx="77724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 the alphabet a and A after the teacher.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3505200"/>
            <a:ext cx="5410200" cy="76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read the  alphabet  a and A.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4343400"/>
            <a:ext cx="5410200" cy="762000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write the alphabet a and A.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58094"/>
            <a:ext cx="5029200" cy="808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Learning Outcomes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429407"/>
            <a:ext cx="56388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be able to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...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rite the letter A   Alphabet Writing lesson for children   The Singing Walrus[2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981200"/>
            <a:ext cx="7772400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228600"/>
            <a:ext cx="4953000" cy="11430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Let’s see a </a:t>
            </a:r>
            <a:r>
              <a:rPr lang="en-US" sz="4400" dirty="0" err="1" smtClean="0"/>
              <a:t>pitcure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762000"/>
            <a:ext cx="6629400" cy="457200"/>
          </a:xfrm>
          <a:prstGeom prst="roundRect">
            <a:avLst>
              <a:gd name="adj" fmla="val 44836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dirty="0" smtClean="0">
                <a:ln w="11430"/>
                <a:latin typeface="Times New Roman" pitchFamily="18" charset="0"/>
                <a:cs typeface="Times New Roman" pitchFamily="18" charset="0"/>
              </a:rPr>
              <a:t>Today’s  lesson</a:t>
            </a:r>
            <a:endParaRPr lang="en-US" sz="12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8825" y="1885950"/>
            <a:ext cx="1857375" cy="2457450"/>
            <a:chOff x="1143000" y="1885950"/>
            <a:chExt cx="1857375" cy="2457450"/>
          </a:xfrm>
        </p:grpSpPr>
        <p:pic>
          <p:nvPicPr>
            <p:cNvPr id="5" name="Picture 4" descr="downlo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885950"/>
              <a:ext cx="1857375" cy="24574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91709" y="2438400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1828800"/>
            <a:ext cx="2143125" cy="2514600"/>
            <a:chOff x="6010275" y="1828800"/>
            <a:chExt cx="2143125" cy="2514600"/>
          </a:xfrm>
        </p:grpSpPr>
        <p:pic>
          <p:nvPicPr>
            <p:cNvPr id="6" name="Picture 5" descr="g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0275" y="1828800"/>
              <a:ext cx="2143125" cy="2514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05600" y="2286000"/>
              <a:ext cx="6078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6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00200" y="4953000"/>
            <a:ext cx="6002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Say and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. Trace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write</a:t>
            </a:r>
            <a:endParaRPr lang="en-US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200275"/>
            <a:ext cx="2676525" cy="26765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239000" y="1295400"/>
            <a:ext cx="9144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786825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 the audio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277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picture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age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025" y="2209800"/>
            <a:ext cx="239077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2038"/>
            <a:ext cx="35814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267200" y="1752600"/>
            <a:ext cx="4572000" cy="28194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book at page no. 5 and read loudly with me.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2895600"/>
            <a:ext cx="2971800" cy="1371600"/>
            <a:chOff x="6400800" y="3048000"/>
            <a:chExt cx="2015835" cy="762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00800" y="3048000"/>
              <a:ext cx="1981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435435" y="3808412"/>
              <a:ext cx="1981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402796" y="3290455"/>
              <a:ext cx="1981200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02796" y="3565957"/>
              <a:ext cx="1981200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rot="5400000">
            <a:off x="5257800" y="3124200"/>
            <a:ext cx="91440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5676900" y="3162300"/>
            <a:ext cx="91440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638800" y="3493956"/>
            <a:ext cx="568121" cy="112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que 10"/>
          <p:cNvSpPr/>
          <p:nvPr/>
        </p:nvSpPr>
        <p:spPr>
          <a:xfrm>
            <a:off x="2057400" y="381000"/>
            <a:ext cx="5638800" cy="1371600"/>
          </a:xfrm>
          <a:prstGeom prst="plaque">
            <a:avLst>
              <a:gd name="adj" fmla="val 32564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Follow my writing….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SpellingBook_sample.jpg"/>
          <p:cNvPicPr>
            <a:picLocks noChangeAspect="1"/>
          </p:cNvPicPr>
          <p:nvPr/>
        </p:nvPicPr>
        <p:blipFill>
          <a:blip r:embed="rId3"/>
          <a:srcRect l="7189" r="80830" b="86757"/>
          <a:stretch>
            <a:fillRect/>
          </a:stretch>
        </p:blipFill>
        <p:spPr>
          <a:xfrm>
            <a:off x="608659" y="2286000"/>
            <a:ext cx="1982141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9000" y="2905989"/>
            <a:ext cx="2514600" cy="1371600"/>
            <a:chOff x="6400800" y="3048000"/>
            <a:chExt cx="2015835" cy="762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00800" y="3048000"/>
              <a:ext cx="1981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435435" y="3808412"/>
              <a:ext cx="1981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402796" y="3290455"/>
              <a:ext cx="1981200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02796" y="3565957"/>
              <a:ext cx="1981200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4572000" y="3352799"/>
            <a:ext cx="378509" cy="47798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3352800"/>
            <a:ext cx="0" cy="4842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550" y="2286001"/>
            <a:ext cx="1976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Plaque 30"/>
          <p:cNvSpPr/>
          <p:nvPr/>
        </p:nvSpPr>
        <p:spPr>
          <a:xfrm>
            <a:off x="2286000" y="457200"/>
            <a:ext cx="5638800" cy="1371600"/>
          </a:xfrm>
          <a:prstGeom prst="plaque">
            <a:avLst>
              <a:gd name="adj" fmla="val 32564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Follow my writing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188</Words>
  <Application>Microsoft Office PowerPoint</Application>
  <PresentationFormat>On-screen Show (4:3)</PresentationFormat>
  <Paragraphs>44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 O U R I</dc:creator>
  <cp:lastModifiedBy>DPE</cp:lastModifiedBy>
  <cp:revision>200</cp:revision>
  <dcterms:created xsi:type="dcterms:W3CDTF">2006-08-16T00:00:00Z</dcterms:created>
  <dcterms:modified xsi:type="dcterms:W3CDTF">2020-02-15T06:45:56Z</dcterms:modified>
</cp:coreProperties>
</file>