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72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0D9F6-7194-4ECC-8320-6A9B092A5E0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5FC0E7-3753-4F99-BB3B-8E07590355C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endParaRPr lang="en-US" sz="1400" b="1" dirty="0" smtClean="0">
            <a:solidFill>
              <a:schemeClr val="accent3"/>
            </a:solidFill>
          </a:endParaRPr>
        </a:p>
        <a:p>
          <a:pPr algn="just" rtl="0"/>
          <a:endParaRPr lang="en-US" sz="2000" b="1" dirty="0" smtClean="0">
            <a:solidFill>
              <a:schemeClr val="accent3"/>
            </a:solidFill>
            <a:latin typeface="NikoshBAN" pitchFamily="2" charset="0"/>
            <a:cs typeface="NikoshBAN" pitchFamily="2" charset="0"/>
          </a:endParaRPr>
        </a:p>
        <a:p>
          <a:pPr algn="just" rtl="0"/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>
              <a:solidFill>
                <a:schemeClr val="accent3"/>
              </a:solidFill>
            </a:rPr>
            <a:t/>
          </a:r>
          <a:br>
            <a:rPr lang="bn-BD" sz="700" b="1" dirty="0" smtClean="0">
              <a:solidFill>
                <a:schemeClr val="accent3"/>
              </a:solidFill>
            </a:rPr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r>
            <a:rPr lang="bn-BD" sz="700" b="1" dirty="0" smtClean="0"/>
            <a:t/>
          </a:r>
          <a:br>
            <a:rPr lang="bn-BD" sz="700" b="1" dirty="0" smtClean="0"/>
          </a:br>
          <a:endParaRPr lang="en-US" sz="700" dirty="0"/>
        </a:p>
      </dgm:t>
    </dgm:pt>
    <dgm:pt modelId="{CDDAC8C3-7B2F-4E0D-8091-D376B7D9DE96}" type="parTrans" cxnId="{815E288B-77E2-4D50-BE63-FFC13DF1C5CE}">
      <dgm:prSet/>
      <dgm:spPr/>
      <dgm:t>
        <a:bodyPr/>
        <a:lstStyle/>
        <a:p>
          <a:endParaRPr lang="en-US"/>
        </a:p>
      </dgm:t>
    </dgm:pt>
    <dgm:pt modelId="{B165FCC2-0A2D-499C-BE4C-13FAEE2959BB}" type="sibTrans" cxnId="{815E288B-77E2-4D50-BE63-FFC13DF1C5CE}">
      <dgm:prSet/>
      <dgm:spPr/>
      <dgm:t>
        <a:bodyPr/>
        <a:lstStyle/>
        <a:p>
          <a:endParaRPr lang="en-US"/>
        </a:p>
      </dgm:t>
    </dgm:pt>
    <dgm:pt modelId="{56728960-DE67-4819-984A-17C2A8583A37}" type="pres">
      <dgm:prSet presAssocID="{AB60D9F6-7194-4ECC-8320-6A9B092A5E0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F325611-B589-436B-BD07-3FD8365EB911}" type="pres">
      <dgm:prSet presAssocID="{AB60D9F6-7194-4ECC-8320-6A9B092A5E08}" presName="pyramid" presStyleLbl="node1" presStyleIdx="0" presStyleCnt="1"/>
      <dgm:spPr/>
    </dgm:pt>
    <dgm:pt modelId="{450810E6-0D15-42BA-B783-8F3DB1AF550A}" type="pres">
      <dgm:prSet presAssocID="{AB60D9F6-7194-4ECC-8320-6A9B092A5E08}" presName="theList" presStyleCnt="0"/>
      <dgm:spPr/>
    </dgm:pt>
    <dgm:pt modelId="{0A71C90B-B5FD-4887-B992-D39BBAC06CD1}" type="pres">
      <dgm:prSet presAssocID="{D25FC0E7-3753-4F99-BB3B-8E07590355C8}" presName="aNode" presStyleLbl="fgAcc1" presStyleIdx="0" presStyleCnt="1" custScaleX="284470" custScaleY="589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7D803-DDB5-43CE-B1E7-F4FD72A1C136}" type="pres">
      <dgm:prSet presAssocID="{D25FC0E7-3753-4F99-BB3B-8E07590355C8}" presName="aSpace" presStyleCnt="0"/>
      <dgm:spPr/>
    </dgm:pt>
  </dgm:ptLst>
  <dgm:cxnLst>
    <dgm:cxn modelId="{815E288B-77E2-4D50-BE63-FFC13DF1C5CE}" srcId="{AB60D9F6-7194-4ECC-8320-6A9B092A5E08}" destId="{D25FC0E7-3753-4F99-BB3B-8E07590355C8}" srcOrd="0" destOrd="0" parTransId="{CDDAC8C3-7B2F-4E0D-8091-D376B7D9DE96}" sibTransId="{B165FCC2-0A2D-499C-BE4C-13FAEE2959BB}"/>
    <dgm:cxn modelId="{28A00AB0-CA9A-4253-BE6C-FB14BF602FF9}" type="presOf" srcId="{AB60D9F6-7194-4ECC-8320-6A9B092A5E08}" destId="{56728960-DE67-4819-984A-17C2A8583A37}" srcOrd="0" destOrd="0" presId="urn:microsoft.com/office/officeart/2005/8/layout/pyramid2"/>
    <dgm:cxn modelId="{07B5E115-81B5-4A2B-962D-8DAE8E6709A8}" type="presOf" srcId="{D25FC0E7-3753-4F99-BB3B-8E07590355C8}" destId="{0A71C90B-B5FD-4887-B992-D39BBAC06CD1}" srcOrd="0" destOrd="0" presId="urn:microsoft.com/office/officeart/2005/8/layout/pyramid2"/>
    <dgm:cxn modelId="{75BA1E95-06E3-4EF6-BB50-B949FA48B8D5}" type="presParOf" srcId="{56728960-DE67-4819-984A-17C2A8583A37}" destId="{FF325611-B589-436B-BD07-3FD8365EB911}" srcOrd="0" destOrd="0" presId="urn:microsoft.com/office/officeart/2005/8/layout/pyramid2"/>
    <dgm:cxn modelId="{6E324AC5-2A76-45C7-8B49-EB7ED81F5CD3}" type="presParOf" srcId="{56728960-DE67-4819-984A-17C2A8583A37}" destId="{450810E6-0D15-42BA-B783-8F3DB1AF550A}" srcOrd="1" destOrd="0" presId="urn:microsoft.com/office/officeart/2005/8/layout/pyramid2"/>
    <dgm:cxn modelId="{036D1268-FC00-4BA6-8018-0C60BD2E2856}" type="presParOf" srcId="{450810E6-0D15-42BA-B783-8F3DB1AF550A}" destId="{0A71C90B-B5FD-4887-B992-D39BBAC06CD1}" srcOrd="0" destOrd="0" presId="urn:microsoft.com/office/officeart/2005/8/layout/pyramid2"/>
    <dgm:cxn modelId="{C0C2EAC1-4C55-4CE2-9336-3A9D6F3D5D4B}" type="presParOf" srcId="{450810E6-0D15-42BA-B783-8F3DB1AF550A}" destId="{C757D803-DDB5-43CE-B1E7-F4FD72A1C136}" srcOrd="1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7CE5-2FDA-465F-BD23-25B756BB8F5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22A92B8-F267-4F82-8EA1-D84C4973C455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পাঠ পরিচিতি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65F81C7-2FFF-4E7B-B880-F15C27BBB47A}" type="parTrans" cxnId="{43C4191A-3FBD-4047-A018-7A9027B53B8D}">
      <dgm:prSet/>
      <dgm:spPr/>
      <dgm:t>
        <a:bodyPr/>
        <a:lstStyle/>
        <a:p>
          <a:endParaRPr lang="en-US"/>
        </a:p>
      </dgm:t>
    </dgm:pt>
    <dgm:pt modelId="{28FCFE69-0480-4C5F-AA1C-0DB1327901AA}" type="sibTrans" cxnId="{43C4191A-3FBD-4047-A018-7A9027B53B8D}">
      <dgm:prSet/>
      <dgm:spPr/>
      <dgm:t>
        <a:bodyPr/>
        <a:lstStyle/>
        <a:p>
          <a:endParaRPr lang="en-US"/>
        </a:p>
      </dgm:t>
    </dgm:pt>
    <dgm:pt modelId="{54401827-FA75-4B99-9E85-7B3FA99C249D}" type="pres">
      <dgm:prSet presAssocID="{B32F7CE5-2FDA-465F-BD23-25B756BB8F5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45E82E-462B-4AF1-81A4-C48104265D12}" type="pres">
      <dgm:prSet presAssocID="{222A92B8-F267-4F82-8EA1-D84C4973C455}" presName="horFlow" presStyleCnt="0"/>
      <dgm:spPr/>
    </dgm:pt>
    <dgm:pt modelId="{3CC95255-4393-4A90-9164-92BB106B80A8}" type="pres">
      <dgm:prSet presAssocID="{222A92B8-F267-4F82-8EA1-D84C4973C455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447722AE-2A8D-41B9-B827-BE823AF702A2}" type="presOf" srcId="{B32F7CE5-2FDA-465F-BD23-25B756BB8F5E}" destId="{54401827-FA75-4B99-9E85-7B3FA99C249D}" srcOrd="0" destOrd="0" presId="urn:microsoft.com/office/officeart/2005/8/layout/lProcess3"/>
    <dgm:cxn modelId="{43C4191A-3FBD-4047-A018-7A9027B53B8D}" srcId="{B32F7CE5-2FDA-465F-BD23-25B756BB8F5E}" destId="{222A92B8-F267-4F82-8EA1-D84C4973C455}" srcOrd="0" destOrd="0" parTransId="{B65F81C7-2FFF-4E7B-B880-F15C27BBB47A}" sibTransId="{28FCFE69-0480-4C5F-AA1C-0DB1327901AA}"/>
    <dgm:cxn modelId="{8A908D87-7E57-4F0A-9958-1AD8AD31B7EA}" type="presOf" srcId="{222A92B8-F267-4F82-8EA1-D84C4973C455}" destId="{3CC95255-4393-4A90-9164-92BB106B80A8}" srcOrd="0" destOrd="0" presId="urn:microsoft.com/office/officeart/2005/8/layout/lProcess3"/>
    <dgm:cxn modelId="{A55C17B3-0A0A-450E-95C0-A71591A90A6E}" type="presParOf" srcId="{54401827-FA75-4B99-9E85-7B3FA99C249D}" destId="{9D45E82E-462B-4AF1-81A4-C48104265D12}" srcOrd="0" destOrd="0" presId="urn:microsoft.com/office/officeart/2005/8/layout/lProcess3"/>
    <dgm:cxn modelId="{DA400AA0-ECD2-49CD-BB04-C21E9B4797C8}" type="presParOf" srcId="{9D45E82E-462B-4AF1-81A4-C48104265D12}" destId="{3CC95255-4393-4A90-9164-92BB106B80A8}" srcOrd="0" destOrd="0" presId="urn:microsoft.com/office/officeart/2005/8/layout/lProcess3"/>
  </dgm:cxnLst>
  <dgm:bg>
    <a:solidFill>
      <a:schemeClr val="accent3">
        <a:lumMod val="60000"/>
        <a:lumOff val="40000"/>
      </a:schemeClr>
    </a:solidFill>
  </dgm:bg>
  <dgm:whole>
    <a:ln>
      <a:solidFill>
        <a:schemeClr val="accent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A2106-BE1C-4F49-82D3-8C8B799BEEF1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A992E-58F6-4073-B10F-F10217BDDB1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as-IN" dirty="0" smtClean="0"/>
            <a:t>শিখনফল</a:t>
          </a:r>
          <a:endParaRPr lang="en-US" dirty="0"/>
        </a:p>
      </dgm:t>
    </dgm:pt>
    <dgm:pt modelId="{09489A6A-6343-43B9-B241-D6EC7F497133}" type="parTrans" cxnId="{96DB5F55-1F5C-405D-8EB0-5B237B6C3690}">
      <dgm:prSet/>
      <dgm:spPr/>
      <dgm:t>
        <a:bodyPr/>
        <a:lstStyle/>
        <a:p>
          <a:endParaRPr lang="en-US"/>
        </a:p>
      </dgm:t>
    </dgm:pt>
    <dgm:pt modelId="{1447C8E9-785C-4E3E-AC05-3FA2637B0D91}" type="sibTrans" cxnId="{96DB5F55-1F5C-405D-8EB0-5B237B6C3690}">
      <dgm:prSet/>
      <dgm:spPr/>
      <dgm:t>
        <a:bodyPr/>
        <a:lstStyle/>
        <a:p>
          <a:endParaRPr lang="en-US"/>
        </a:p>
      </dgm:t>
    </dgm:pt>
    <dgm:pt modelId="{D1F10E14-6B20-4692-A718-E83F1B440E35}" type="pres">
      <dgm:prSet presAssocID="{2A2A2106-BE1C-4F49-82D3-8C8B799BEE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D456AD-CF24-42A7-8100-F8B476B11DC5}" type="pres">
      <dgm:prSet presAssocID="{D5BA992E-58F6-4073-B10F-F10217BDDB13}" presName="circle1" presStyleLbl="node1" presStyleIdx="0" presStyleCnt="1"/>
      <dgm:spPr/>
    </dgm:pt>
    <dgm:pt modelId="{6539DEFE-6F02-4F10-B5FB-C789186D8A14}" type="pres">
      <dgm:prSet presAssocID="{D5BA992E-58F6-4073-B10F-F10217BDDB13}" presName="space" presStyleCnt="0"/>
      <dgm:spPr/>
    </dgm:pt>
    <dgm:pt modelId="{51C92655-BC1E-47F7-B679-25B79C2D7A03}" type="pres">
      <dgm:prSet presAssocID="{D5BA992E-58F6-4073-B10F-F10217BDDB13}" presName="rect1" presStyleLbl="alignAcc1" presStyleIdx="0" presStyleCnt="1"/>
      <dgm:spPr/>
      <dgm:t>
        <a:bodyPr/>
        <a:lstStyle/>
        <a:p>
          <a:endParaRPr lang="en-US"/>
        </a:p>
      </dgm:t>
    </dgm:pt>
    <dgm:pt modelId="{EA9C5929-DCED-4C3D-89A4-A91EF14D85DC}" type="pres">
      <dgm:prSet presAssocID="{D5BA992E-58F6-4073-B10F-F10217BDDB1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09C93F-7B2E-4452-9781-6171F1FB40B6}" type="presOf" srcId="{2A2A2106-BE1C-4F49-82D3-8C8B799BEEF1}" destId="{D1F10E14-6B20-4692-A718-E83F1B440E35}" srcOrd="0" destOrd="0" presId="urn:microsoft.com/office/officeart/2005/8/layout/target3"/>
    <dgm:cxn modelId="{D46798D0-4DEE-47F7-8EF6-DC08AF4B7138}" type="presOf" srcId="{D5BA992E-58F6-4073-B10F-F10217BDDB13}" destId="{51C92655-BC1E-47F7-B679-25B79C2D7A03}" srcOrd="0" destOrd="0" presId="urn:microsoft.com/office/officeart/2005/8/layout/target3"/>
    <dgm:cxn modelId="{96DB5F55-1F5C-405D-8EB0-5B237B6C3690}" srcId="{2A2A2106-BE1C-4F49-82D3-8C8B799BEEF1}" destId="{D5BA992E-58F6-4073-B10F-F10217BDDB13}" srcOrd="0" destOrd="0" parTransId="{09489A6A-6343-43B9-B241-D6EC7F497133}" sibTransId="{1447C8E9-785C-4E3E-AC05-3FA2637B0D91}"/>
    <dgm:cxn modelId="{8444E7F2-C3E1-4F9E-9863-A364F97CA2B5}" type="presOf" srcId="{D5BA992E-58F6-4073-B10F-F10217BDDB13}" destId="{EA9C5929-DCED-4C3D-89A4-A91EF14D85DC}" srcOrd="1" destOrd="0" presId="urn:microsoft.com/office/officeart/2005/8/layout/target3"/>
    <dgm:cxn modelId="{8B1224FB-689F-42AB-8DB6-D6F406230686}" type="presParOf" srcId="{D1F10E14-6B20-4692-A718-E83F1B440E35}" destId="{20D456AD-CF24-42A7-8100-F8B476B11DC5}" srcOrd="0" destOrd="0" presId="urn:microsoft.com/office/officeart/2005/8/layout/target3"/>
    <dgm:cxn modelId="{9CC108C9-D53A-4215-923A-B8FA948D23E4}" type="presParOf" srcId="{D1F10E14-6B20-4692-A718-E83F1B440E35}" destId="{6539DEFE-6F02-4F10-B5FB-C789186D8A14}" srcOrd="1" destOrd="0" presId="urn:microsoft.com/office/officeart/2005/8/layout/target3"/>
    <dgm:cxn modelId="{B0E232D8-D4EA-4B29-A810-E5274E73BC53}" type="presParOf" srcId="{D1F10E14-6B20-4692-A718-E83F1B440E35}" destId="{51C92655-BC1E-47F7-B679-25B79C2D7A03}" srcOrd="2" destOrd="0" presId="urn:microsoft.com/office/officeart/2005/8/layout/target3"/>
    <dgm:cxn modelId="{EDDC50A3-28CF-4869-860B-29D9A5B70212}" type="presParOf" srcId="{D1F10E14-6B20-4692-A718-E83F1B440E35}" destId="{EA9C5929-DCED-4C3D-89A4-A91EF14D85DC}" srcOrd="3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E70CCE-CB57-41F0-B1D6-417E24B862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1FF931-5A06-4D83-B6CE-C05B3BFF4B80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ভোল্টমিটার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কিভাবে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সংযোগ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হয়</a:t>
          </a:r>
          <a:r>
            <a:rPr lang="en-US" sz="2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C426AE7A-27C8-4B13-972F-23AAEF7CC240}" type="parTrans" cxnId="{7A99F257-552D-4ED4-A169-B17AFD758AA4}">
      <dgm:prSet/>
      <dgm:spPr/>
      <dgm:t>
        <a:bodyPr/>
        <a:lstStyle/>
        <a:p>
          <a:endParaRPr lang="en-US"/>
        </a:p>
      </dgm:t>
    </dgm:pt>
    <dgm:pt modelId="{60152F02-8E5B-435E-A017-9E33CCDC0594}" type="sibTrans" cxnId="{7A99F257-552D-4ED4-A169-B17AFD758AA4}">
      <dgm:prSet/>
      <dgm:spPr/>
      <dgm:t>
        <a:bodyPr/>
        <a:lstStyle/>
        <a:p>
          <a:endParaRPr lang="en-US"/>
        </a:p>
      </dgm:t>
    </dgm:pt>
    <dgm:pt modelId="{7A8C9A1D-9AEF-4876-9B42-D740696E7BD2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প্রতি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১০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ঘরের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মান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১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ভোল্ট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হলে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৪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ঘরের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মান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sz="2000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2000" dirty="0">
            <a:solidFill>
              <a:schemeClr val="accent5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1ABFA71C-C1A3-4C98-A42E-EEE7A2DCB408}" type="parTrans" cxnId="{4F6B7DF0-ED0B-4FEF-92E8-BC687975EF29}">
      <dgm:prSet/>
      <dgm:spPr/>
      <dgm:t>
        <a:bodyPr/>
        <a:lstStyle/>
        <a:p>
          <a:endParaRPr lang="en-US"/>
        </a:p>
      </dgm:t>
    </dgm:pt>
    <dgm:pt modelId="{1071F067-AD4E-45EA-B5EE-D4A09DDEA31E}" type="sibTrans" cxnId="{4F6B7DF0-ED0B-4FEF-92E8-BC687975EF29}">
      <dgm:prSet/>
      <dgm:spPr/>
      <dgm:t>
        <a:bodyPr/>
        <a:lstStyle/>
        <a:p>
          <a:endParaRPr lang="en-US"/>
        </a:p>
      </dgm:t>
    </dgm:pt>
    <dgm:pt modelId="{71E7DCC9-00DB-4A08-8C9D-CE4A189EFA0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 err="1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উপরোক্ত</a:t>
          </a:r>
          <a:r>
            <a:rPr lang="en-US" sz="1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চিত্রে</a:t>
          </a:r>
          <a:r>
            <a:rPr lang="en-US" sz="1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ভোল্টমিটারের</a:t>
          </a:r>
          <a:r>
            <a:rPr lang="en-US" sz="1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1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sz="1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rPr>
            <a:t>?</a:t>
          </a:r>
          <a:endParaRPr lang="en-US" sz="1800" dirty="0">
            <a:solidFill>
              <a:srgbClr val="0070C0"/>
            </a:solidFill>
            <a:latin typeface="NikoshBAN" pitchFamily="2" charset="0"/>
            <a:cs typeface="NikoshBAN" pitchFamily="2" charset="0"/>
          </a:endParaRPr>
        </a:p>
      </dgm:t>
    </dgm:pt>
    <dgm:pt modelId="{0F3CF9A0-84D6-42A6-AC29-CC93F8EAF711}" type="parTrans" cxnId="{CC982E6D-F896-4759-A9E0-FAE589F40065}">
      <dgm:prSet/>
      <dgm:spPr/>
      <dgm:t>
        <a:bodyPr/>
        <a:lstStyle/>
        <a:p>
          <a:endParaRPr lang="en-US"/>
        </a:p>
      </dgm:t>
    </dgm:pt>
    <dgm:pt modelId="{4812B448-528C-4E3F-AC33-96C3CF86E66E}" type="sibTrans" cxnId="{CC982E6D-F896-4759-A9E0-FAE589F40065}">
      <dgm:prSet/>
      <dgm:spPr/>
      <dgm:t>
        <a:bodyPr/>
        <a:lstStyle/>
        <a:p>
          <a:endParaRPr lang="en-US"/>
        </a:p>
      </dgm:t>
    </dgm:pt>
    <dgm:pt modelId="{945BD375-8B12-482B-96CC-ED110B0C6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১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কিলোভোল্ট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সমান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কত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ভোল্ট</a:t>
          </a:r>
          <a:r>
            <a:rPr lang="en-US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?</a:t>
          </a:r>
          <a:endParaRPr lang="en-US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B30D107C-F7A0-46FC-B95C-12327F1378E0}" type="parTrans" cxnId="{F83B3EDA-00C4-4980-98AF-C86C524B06E0}">
      <dgm:prSet/>
      <dgm:spPr/>
      <dgm:t>
        <a:bodyPr/>
        <a:lstStyle/>
        <a:p>
          <a:endParaRPr lang="en-US"/>
        </a:p>
      </dgm:t>
    </dgm:pt>
    <dgm:pt modelId="{804234D2-8FEA-43EF-838E-CAD5D43E0CBC}" type="sibTrans" cxnId="{F83B3EDA-00C4-4980-98AF-C86C524B06E0}">
      <dgm:prSet/>
      <dgm:spPr/>
      <dgm:t>
        <a:bodyPr/>
        <a:lstStyle/>
        <a:p>
          <a:endParaRPr lang="en-US"/>
        </a:p>
      </dgm:t>
    </dgm:pt>
    <dgm:pt modelId="{326E6827-237F-4245-828C-22C1DB632629}" type="pres">
      <dgm:prSet presAssocID="{73E70CCE-CB57-41F0-B1D6-417E24B862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61AEBC-4E37-461B-A61F-DA276F020E56}" type="pres">
      <dgm:prSet presAssocID="{2B1FF931-5A06-4D83-B6CE-C05B3BFF4B80}" presName="linNode" presStyleCnt="0"/>
      <dgm:spPr/>
    </dgm:pt>
    <dgm:pt modelId="{1E372431-2524-4F07-B346-8B0C486C98FB}" type="pres">
      <dgm:prSet presAssocID="{2B1FF931-5A06-4D83-B6CE-C05B3BFF4B80}" presName="parentText" presStyleLbl="node1" presStyleIdx="0" presStyleCnt="4" custLinFactNeighborX="98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3598-B0F9-44C6-B87C-6930D0A2D8E6}" type="pres">
      <dgm:prSet presAssocID="{60152F02-8E5B-435E-A017-9E33CCDC0594}" presName="sp" presStyleCnt="0"/>
      <dgm:spPr/>
    </dgm:pt>
    <dgm:pt modelId="{3AB31443-B8BE-4A0C-B84A-01E2EAF9079C}" type="pres">
      <dgm:prSet presAssocID="{945BD375-8B12-482B-96CC-ED110B0C6291}" presName="linNode" presStyleCnt="0"/>
      <dgm:spPr/>
    </dgm:pt>
    <dgm:pt modelId="{903A1470-5E0F-44E1-99AC-F724680230BF}" type="pres">
      <dgm:prSet presAssocID="{945BD375-8B12-482B-96CC-ED110B0C629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035BB-37AA-48FE-BF3B-912ED11C1BE3}" type="pres">
      <dgm:prSet presAssocID="{804234D2-8FEA-43EF-838E-CAD5D43E0CBC}" presName="sp" presStyleCnt="0"/>
      <dgm:spPr/>
    </dgm:pt>
    <dgm:pt modelId="{FC611303-D49A-4531-9019-58B8139B4EB6}" type="pres">
      <dgm:prSet presAssocID="{71E7DCC9-00DB-4A08-8C9D-CE4A189EFA08}" presName="linNode" presStyleCnt="0"/>
      <dgm:spPr/>
    </dgm:pt>
    <dgm:pt modelId="{F7C93FA6-EC6A-4919-8E69-5BB9FBE6464C}" type="pres">
      <dgm:prSet presAssocID="{71E7DCC9-00DB-4A08-8C9D-CE4A189EFA0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B58A6-6891-483C-8522-BEC7961455B7}" type="pres">
      <dgm:prSet presAssocID="{4812B448-528C-4E3F-AC33-96C3CF86E66E}" presName="sp" presStyleCnt="0"/>
      <dgm:spPr/>
    </dgm:pt>
    <dgm:pt modelId="{944CC1EB-5618-4FD5-8710-378677FAF451}" type="pres">
      <dgm:prSet presAssocID="{7A8C9A1D-9AEF-4876-9B42-D740696E7BD2}" presName="linNode" presStyleCnt="0"/>
      <dgm:spPr/>
    </dgm:pt>
    <dgm:pt modelId="{C0A525F7-1155-4C6E-AAD2-8FF408061EE8}" type="pres">
      <dgm:prSet presAssocID="{7A8C9A1D-9AEF-4876-9B42-D740696E7BD2}" presName="parentText" presStyleLbl="node1" presStyleIdx="3" presStyleCnt="4" custLinFactNeighborX="980" custLinFactNeighborY="-1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45C940-2AA3-437B-B811-689F5BD1AC1B}" type="presOf" srcId="{7A8C9A1D-9AEF-4876-9B42-D740696E7BD2}" destId="{C0A525F7-1155-4C6E-AAD2-8FF408061EE8}" srcOrd="0" destOrd="0" presId="urn:microsoft.com/office/officeart/2005/8/layout/vList5"/>
    <dgm:cxn modelId="{4F6B7DF0-ED0B-4FEF-92E8-BC687975EF29}" srcId="{73E70CCE-CB57-41F0-B1D6-417E24B862DA}" destId="{7A8C9A1D-9AEF-4876-9B42-D740696E7BD2}" srcOrd="3" destOrd="0" parTransId="{1ABFA71C-C1A3-4C98-A42E-EEE7A2DCB408}" sibTransId="{1071F067-AD4E-45EA-B5EE-D4A09DDEA31E}"/>
    <dgm:cxn modelId="{4E27A1F2-3194-4FB0-A9AC-6F4A571B6129}" type="presOf" srcId="{945BD375-8B12-482B-96CC-ED110B0C6291}" destId="{903A1470-5E0F-44E1-99AC-F724680230BF}" srcOrd="0" destOrd="0" presId="urn:microsoft.com/office/officeart/2005/8/layout/vList5"/>
    <dgm:cxn modelId="{45E998C1-7FCF-4CE9-A722-41F50C30E073}" type="presOf" srcId="{73E70CCE-CB57-41F0-B1D6-417E24B862DA}" destId="{326E6827-237F-4245-828C-22C1DB632629}" srcOrd="0" destOrd="0" presId="urn:microsoft.com/office/officeart/2005/8/layout/vList5"/>
    <dgm:cxn modelId="{4C00634C-4628-4FEE-8A9D-AE87E6555AAB}" type="presOf" srcId="{71E7DCC9-00DB-4A08-8C9D-CE4A189EFA08}" destId="{F7C93FA6-EC6A-4919-8E69-5BB9FBE6464C}" srcOrd="0" destOrd="0" presId="urn:microsoft.com/office/officeart/2005/8/layout/vList5"/>
    <dgm:cxn modelId="{7A99F257-552D-4ED4-A169-B17AFD758AA4}" srcId="{73E70CCE-CB57-41F0-B1D6-417E24B862DA}" destId="{2B1FF931-5A06-4D83-B6CE-C05B3BFF4B80}" srcOrd="0" destOrd="0" parTransId="{C426AE7A-27C8-4B13-972F-23AAEF7CC240}" sibTransId="{60152F02-8E5B-435E-A017-9E33CCDC0594}"/>
    <dgm:cxn modelId="{CC982E6D-F896-4759-A9E0-FAE589F40065}" srcId="{73E70CCE-CB57-41F0-B1D6-417E24B862DA}" destId="{71E7DCC9-00DB-4A08-8C9D-CE4A189EFA08}" srcOrd="2" destOrd="0" parTransId="{0F3CF9A0-84D6-42A6-AC29-CC93F8EAF711}" sibTransId="{4812B448-528C-4E3F-AC33-96C3CF86E66E}"/>
    <dgm:cxn modelId="{AE5B16D0-9721-4ACC-AA5B-1EEA70B966F1}" type="presOf" srcId="{2B1FF931-5A06-4D83-B6CE-C05B3BFF4B80}" destId="{1E372431-2524-4F07-B346-8B0C486C98FB}" srcOrd="0" destOrd="0" presId="urn:microsoft.com/office/officeart/2005/8/layout/vList5"/>
    <dgm:cxn modelId="{F83B3EDA-00C4-4980-98AF-C86C524B06E0}" srcId="{73E70CCE-CB57-41F0-B1D6-417E24B862DA}" destId="{945BD375-8B12-482B-96CC-ED110B0C6291}" srcOrd="1" destOrd="0" parTransId="{B30D107C-F7A0-46FC-B95C-12327F1378E0}" sibTransId="{804234D2-8FEA-43EF-838E-CAD5D43E0CBC}"/>
    <dgm:cxn modelId="{8BCD1B4A-4233-4F46-B570-FFCAD337C9CC}" type="presParOf" srcId="{326E6827-237F-4245-828C-22C1DB632629}" destId="{DB61AEBC-4E37-461B-A61F-DA276F020E56}" srcOrd="0" destOrd="0" presId="urn:microsoft.com/office/officeart/2005/8/layout/vList5"/>
    <dgm:cxn modelId="{8BDDF97A-3FA0-4F5A-9381-A2EE8E5E8C1B}" type="presParOf" srcId="{DB61AEBC-4E37-461B-A61F-DA276F020E56}" destId="{1E372431-2524-4F07-B346-8B0C486C98FB}" srcOrd="0" destOrd="0" presId="urn:microsoft.com/office/officeart/2005/8/layout/vList5"/>
    <dgm:cxn modelId="{B8B10751-20AB-4757-9E50-42EE9E6DBC78}" type="presParOf" srcId="{326E6827-237F-4245-828C-22C1DB632629}" destId="{0BFF3598-B0F9-44C6-B87C-6930D0A2D8E6}" srcOrd="1" destOrd="0" presId="urn:microsoft.com/office/officeart/2005/8/layout/vList5"/>
    <dgm:cxn modelId="{9471EED6-581C-403A-8B20-0DB5D3FC53FB}" type="presParOf" srcId="{326E6827-237F-4245-828C-22C1DB632629}" destId="{3AB31443-B8BE-4A0C-B84A-01E2EAF9079C}" srcOrd="2" destOrd="0" presId="urn:microsoft.com/office/officeart/2005/8/layout/vList5"/>
    <dgm:cxn modelId="{4495860E-B487-4BF7-BE2F-9679C709DCDD}" type="presParOf" srcId="{3AB31443-B8BE-4A0C-B84A-01E2EAF9079C}" destId="{903A1470-5E0F-44E1-99AC-F724680230BF}" srcOrd="0" destOrd="0" presId="urn:microsoft.com/office/officeart/2005/8/layout/vList5"/>
    <dgm:cxn modelId="{CD790805-7BF2-4AE1-9DCD-0ADAF2138DFB}" type="presParOf" srcId="{326E6827-237F-4245-828C-22C1DB632629}" destId="{415035BB-37AA-48FE-BF3B-912ED11C1BE3}" srcOrd="3" destOrd="0" presId="urn:microsoft.com/office/officeart/2005/8/layout/vList5"/>
    <dgm:cxn modelId="{67A0A242-3D8C-4644-BF1B-F80DD66A1954}" type="presParOf" srcId="{326E6827-237F-4245-828C-22C1DB632629}" destId="{FC611303-D49A-4531-9019-58B8139B4EB6}" srcOrd="4" destOrd="0" presId="urn:microsoft.com/office/officeart/2005/8/layout/vList5"/>
    <dgm:cxn modelId="{03F666F2-0BCA-4099-8A24-F38982FCE09C}" type="presParOf" srcId="{FC611303-D49A-4531-9019-58B8139B4EB6}" destId="{F7C93FA6-EC6A-4919-8E69-5BB9FBE6464C}" srcOrd="0" destOrd="0" presId="urn:microsoft.com/office/officeart/2005/8/layout/vList5"/>
    <dgm:cxn modelId="{8A9299D8-7672-465B-B13D-B4B5604A994B}" type="presParOf" srcId="{326E6827-237F-4245-828C-22C1DB632629}" destId="{D15B58A6-6891-483C-8522-BEC7961455B7}" srcOrd="5" destOrd="0" presId="urn:microsoft.com/office/officeart/2005/8/layout/vList5"/>
    <dgm:cxn modelId="{311E02A3-3BC2-4B70-BF97-2A0E32F15E04}" type="presParOf" srcId="{326E6827-237F-4245-828C-22C1DB632629}" destId="{944CC1EB-5618-4FD5-8710-378677FAF451}" srcOrd="6" destOrd="0" presId="urn:microsoft.com/office/officeart/2005/8/layout/vList5"/>
    <dgm:cxn modelId="{E99ECBCA-1A5D-4C3B-97BF-0FF1FC105455}" type="presParOf" srcId="{944CC1EB-5618-4FD5-8710-378677FAF451}" destId="{C0A525F7-1155-4C6E-AAD2-8FF408061EE8}" srcOrd="0" destOrd="0" presId="urn:microsoft.com/office/officeart/2005/8/layout/vList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E08B-1F7A-468E-A5D5-B42F838BD886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0EE93-4649-41CE-8BFA-FAAB8A892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7F3A-CF3B-465B-AF5D-32376696DE8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0758-16FB-43AD-B8EA-2B01202EE8BF}" type="datetimeFigureOut">
              <a:rPr lang="en-US" smtClean="0"/>
              <a:pPr/>
              <a:t>15-Feb-20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77AA-3B69-4EA2-9577-F03361139E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52400"/>
            <a:ext cx="6096000" cy="1524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547" y="2352831"/>
            <a:ext cx="4692053" cy="351903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mmc-instrumen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914400"/>
            <a:ext cx="3810000" cy="3790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257800"/>
            <a:ext cx="69342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পরিমাপকরণ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ta Tab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2151632"/>
            <a:ext cx="7505700" cy="25547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762000" y="762000"/>
            <a:ext cx="7543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টেবিল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68580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3908755366"/>
              </p:ext>
            </p:extLst>
          </p:nvPr>
        </p:nvGraphicFramePr>
        <p:xfrm>
          <a:off x="1981200" y="2438400"/>
          <a:ext cx="5181600" cy="3329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2667000" y="1600200"/>
            <a:ext cx="38100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422704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914400"/>
            <a:ext cx="5867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সাবধানতা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58674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PPE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14400"/>
            <a:ext cx="6248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মন্তব্য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438400"/>
            <a:ext cx="617220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অভিজ্ঞতা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/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400"/>
            <a:ext cx="79248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57" y="1905000"/>
            <a:ext cx="7088485" cy="472440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81000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মঈনুদ্দিন আহমেদ (পাশা)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পদবিঃ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ইনসট্রাক্টর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ওয়ার্কস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)।</a:t>
            </a:r>
          </a:p>
          <a:p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প্রতিষ্ঠানঃ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ধনাকুশা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নকলা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শেরপুর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702399178"/>
              </p:ext>
            </p:extLst>
          </p:nvPr>
        </p:nvGraphicFramePr>
        <p:xfrm>
          <a:off x="381000" y="2438400"/>
          <a:ext cx="777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69138673"/>
              </p:ext>
            </p:extLst>
          </p:nvPr>
        </p:nvGraphicFramePr>
        <p:xfrm>
          <a:off x="457200" y="990600"/>
          <a:ext cx="80772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971800"/>
          <a:ext cx="6553200" cy="2997962"/>
        </p:xfrm>
        <a:graphic>
          <a:graphicData uri="http://schemas.openxmlformats.org/drawingml/2006/table">
            <a:tbl>
              <a:tblPr/>
              <a:tblGrid>
                <a:gridCol w="1441704"/>
                <a:gridCol w="131064"/>
                <a:gridCol w="4980432"/>
              </a:tblGrid>
              <a:tr h="384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শ্রেণি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নবম</a:t>
                      </a:r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বিষয়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জেনারেল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ইলেকট্রিক্যাল ওয়ার্কস-১</a:t>
                      </a:r>
                      <a:r>
                        <a:rPr lang="bn-BD" sz="24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537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জবের</a:t>
                      </a:r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SimSun"/>
                          <a:cs typeface="NikoshBAN" pitchFamily="2" charset="0"/>
                        </a:rPr>
                        <a:t> নাম</a:t>
                      </a:r>
                      <a:endParaRPr lang="en-US" sz="2400" kern="1200" dirty="0" smtClean="0">
                        <a:solidFill>
                          <a:srgbClr val="00B050"/>
                        </a:solidFill>
                        <a:latin typeface="SutonnyOMJ" pitchFamily="2" charset="0"/>
                        <a:ea typeface="SimSun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rgbClr val="00B050"/>
                        </a:solidFill>
                        <a:latin typeface="NikoshBAN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ভোল্টমিটারের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সাহায্য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সার্কিটের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ভোল্টেজ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00B050"/>
                          </a:solidFill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পরিমাপকরণ</a:t>
                      </a:r>
                      <a:r>
                        <a:rPr lang="en-US" sz="2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। </a:t>
                      </a:r>
                      <a:endParaRPr lang="en-US" sz="28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তারিখ 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২১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/০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1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/২০১</a:t>
                      </a:r>
                      <a:r>
                        <a:rPr lang="en-US" sz="2400" b="1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৯</a:t>
                      </a:r>
                      <a:r>
                        <a:rPr lang="en-US" sz="2400" dirty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সময়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:</a:t>
                      </a:r>
                      <a:endParaRPr lang="en-US" sz="240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55880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NikoshBAN"/>
                          <a:ea typeface="SimSun"/>
                          <a:cs typeface="NikoshBAN"/>
                        </a:rPr>
                        <a:t>১২০</a:t>
                      </a:r>
                      <a:r>
                        <a:rPr lang="bn-BD" sz="2400" b="1" i="0" dirty="0" smtClean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 </a:t>
                      </a:r>
                      <a:r>
                        <a:rPr lang="bn-BD" sz="2400" b="1" i="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NikoshBAN"/>
                        </a:rPr>
                        <a:t>মিনিট </a:t>
                      </a:r>
                      <a:endParaRPr lang="en-US" sz="2400" dirty="0">
                        <a:solidFill>
                          <a:srgbClr val="00B050"/>
                        </a:solidFill>
                        <a:latin typeface="Times New Roman"/>
                        <a:ea typeface="SimSun"/>
                        <a:cs typeface="NikoshBAN"/>
                      </a:endParaRPr>
                    </a:p>
                  </a:txBody>
                  <a:tcPr marL="47625" marR="0" marT="15875" marB="158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21481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610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তত্ত্ব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381000" y="1600200"/>
            <a:ext cx="8610600" cy="5105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2590800"/>
            <a:ext cx="8229600" cy="30469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পরিবাহীর মধ্য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দিয়ে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কারেন্ট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প্রবাহে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চাপের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সৃষ্টি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ভোল্টেজ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আর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যন্ত্রের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সাহায্যে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সার্কিটের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ভোল্টেজ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সরাসরি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এককে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পরিমাপ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যায়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তাকে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ভোল্টমিটার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বলে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ভোল্টমিটারের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কয়েল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চিকন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তারের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অধিকসংখ্যক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প্যাঁচ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দিয়ে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তৈরি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করা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হয়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সেজন্য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ভোল্টমিটারের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অভ্যন্তরীণ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রেজিস্ট্যান্স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খুব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বেশি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।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25561357"/>
              </p:ext>
            </p:extLst>
          </p:nvPr>
        </p:nvGraphicFramePr>
        <p:xfrm>
          <a:off x="685800" y="304801"/>
          <a:ext cx="77724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914400" y="2438400"/>
            <a:ext cx="7391400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ü"/>
            </a:pP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পরিমাপকরণ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910502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010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6000" b="1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উপকরণ</a:t>
            </a:r>
            <a:endParaRPr lang="en-US" sz="6000" b="1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8001000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ভোল্টমিটার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বৈদ্যুতিক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বাল্ব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60w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ফ্লেক্সিবল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ওয়্যার 23/0.076"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পরিমাণমত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ইনসুলেটিং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ট্যাপ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পরিমাণমত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ওয়ান-ওয়ে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250V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6A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as-IN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পর্যায়ক্রমিক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কার্যধারা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3622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295401"/>
            <a:ext cx="8305800" cy="50475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ইন-চার্জের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মালামাল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ওয়্যারিং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কম্পোনেন্টের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ভোল্টমিটারকে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লোডের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সাথে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প্যারালালে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১নং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সিঙ্গেল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ফেজ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এসি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সূক্ষ্মভাবে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২নং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ডিসি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সুইচ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সূক্ষ্মভাবে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ডাটা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বিচ্ছিন্ন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কম্পোনেন্ট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স্টোর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ইন-চার্জের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কাজ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ওয়ার্কিং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ওয়ার্কশপ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পরিষ্কার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NikoshBAN" pitchFamily="2" charset="0"/>
              <a:ea typeface="Times New Roman" pitchFamily="18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ob 4 pic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66294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228600"/>
            <a:ext cx="67056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সার্কিট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ডায়াগ্রাম</a:t>
            </a:r>
            <a:endParaRPr lang="en-US" sz="8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 4 p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66800"/>
            <a:ext cx="60960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4267200"/>
            <a:ext cx="6096000" cy="132343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ভোল্টমিটারের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পরিমাপকরণ</a:t>
            </a:r>
            <a:endParaRPr lang="en-US" sz="4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358</Words>
  <Application>Microsoft Office PowerPoint</Application>
  <PresentationFormat>On-screen Show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16</cp:revision>
  <dcterms:created xsi:type="dcterms:W3CDTF">2020-02-12T08:07:49Z</dcterms:created>
  <dcterms:modified xsi:type="dcterms:W3CDTF">2020-02-15T12:04:12Z</dcterms:modified>
</cp:coreProperties>
</file>