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2" r:id="rId2"/>
    <p:sldId id="283" r:id="rId3"/>
    <p:sldId id="291" r:id="rId4"/>
    <p:sldId id="308" r:id="rId5"/>
    <p:sldId id="287" r:id="rId6"/>
    <p:sldId id="311" r:id="rId7"/>
    <p:sldId id="288" r:id="rId8"/>
    <p:sldId id="289" r:id="rId9"/>
    <p:sldId id="290" r:id="rId10"/>
    <p:sldId id="300" r:id="rId11"/>
    <p:sldId id="309" r:id="rId12"/>
    <p:sldId id="295" r:id="rId13"/>
    <p:sldId id="296" r:id="rId14"/>
    <p:sldId id="297" r:id="rId15"/>
    <p:sldId id="299" r:id="rId16"/>
    <p:sldId id="298" r:id="rId17"/>
    <p:sldId id="307" r:id="rId18"/>
    <p:sldId id="301" r:id="rId19"/>
    <p:sldId id="302" r:id="rId20"/>
    <p:sldId id="303" r:id="rId21"/>
    <p:sldId id="304" r:id="rId22"/>
    <p:sldId id="305" r:id="rId23"/>
    <p:sldId id="30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49426-5858-49F8-A4BC-BAE2F4D58953}" type="datetimeFigureOut">
              <a:rPr lang="en-US" smtClean="0"/>
              <a:pPr/>
              <a:t>2/14/2020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6D1E1-88DA-4EAF-93C0-4664B10F41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21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6D1E1-88DA-4EAF-93C0-4664B10F416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18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_Pink_Ros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609600"/>
            <a:ext cx="8229600" cy="533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400809">
            <a:off x="1808837" y="4960397"/>
            <a:ext cx="4439969" cy="1569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 স্বাগতম</a:t>
            </a:r>
            <a:endParaRPr lang="en-GB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2967335"/>
            <a:ext cx="23621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1" y="1676400"/>
            <a:ext cx="23621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nitary-pit-latrine-pirgasa-madhup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219200"/>
            <a:ext cx="6934200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9307682" flipV="1">
            <a:off x="-744533" y="1348973"/>
            <a:ext cx="6748462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</a:t>
            </a:r>
            <a:r>
              <a:rPr lang="bn-BD" sz="3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স্যনিটারি পায়খানা ব্যবহার করতে হবে। </a:t>
            </a:r>
            <a:endParaRPr lang="en-GB" sz="3600" dirty="0">
              <a:solidFill>
                <a:schemeClr val="tx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371600"/>
            <a:ext cx="6705600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পানিকে জীবানু মুক্ত করার পদ্ধতি</a:t>
            </a:r>
            <a:endParaRPr lang="en-GB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8-084B.1L.jpg"/>
          <p:cNvPicPr>
            <a:picLocks noChangeAspect="1"/>
          </p:cNvPicPr>
          <p:nvPr/>
        </p:nvPicPr>
        <p:blipFill>
          <a:blip r:embed="rId2" cstate="print"/>
          <a:srcRect b="10000"/>
          <a:stretch>
            <a:fillRect/>
          </a:stretch>
        </p:blipFill>
        <p:spPr>
          <a:xfrm>
            <a:off x="3200400" y="3733800"/>
            <a:ext cx="3810000" cy="1981200"/>
          </a:xfrm>
          <a:prstGeom prst="rect">
            <a:avLst/>
          </a:prstGeom>
        </p:spPr>
      </p:pic>
      <p:pic>
        <p:nvPicPr>
          <p:cNvPr id="4" name="Picture 3" descr="08-084B.1L.jpg"/>
          <p:cNvPicPr>
            <a:picLocks noChangeAspect="1"/>
          </p:cNvPicPr>
          <p:nvPr/>
        </p:nvPicPr>
        <p:blipFill>
          <a:blip r:embed="rId2" cstate="print"/>
          <a:srcRect b="10000"/>
          <a:stretch>
            <a:fillRect/>
          </a:stretch>
        </p:blipFill>
        <p:spPr>
          <a:xfrm>
            <a:off x="3200400" y="2590800"/>
            <a:ext cx="3810000" cy="1752600"/>
          </a:xfrm>
          <a:prstGeom prst="rect">
            <a:avLst/>
          </a:prstGeom>
        </p:spPr>
      </p:pic>
      <p:pic>
        <p:nvPicPr>
          <p:cNvPr id="5" name="Picture 4" descr="08-084B.1L.jpg"/>
          <p:cNvPicPr>
            <a:picLocks noChangeAspect="1"/>
          </p:cNvPicPr>
          <p:nvPr/>
        </p:nvPicPr>
        <p:blipFill>
          <a:blip r:embed="rId2" cstate="print"/>
          <a:srcRect b="10000"/>
          <a:stretch>
            <a:fillRect/>
          </a:stretch>
        </p:blipFill>
        <p:spPr>
          <a:xfrm>
            <a:off x="3200400" y="1219200"/>
            <a:ext cx="3810000" cy="1905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19400" y="3429000"/>
            <a:ext cx="42795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ছাঁকন পদ্দতি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ilingwater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09600" y="-228600"/>
            <a:ext cx="97536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33400" y="1905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  ফুটানো পানি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 rot="20040590">
            <a:off x="336186" y="2634471"/>
            <a:ext cx="6695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/>
              <a:t> </a:t>
            </a:r>
            <a:endParaRPr lang="en-GB" sz="6000" dirty="0"/>
          </a:p>
        </p:txBody>
      </p:sp>
      <p:sp>
        <p:nvSpPr>
          <p:cNvPr id="6" name="Rectangle 5"/>
          <p:cNvSpPr/>
          <p:nvPr/>
        </p:nvSpPr>
        <p:spPr>
          <a:xfrm rot="20067417">
            <a:off x="1676508" y="1899600"/>
            <a:ext cx="50779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dirty="0" smtClean="0"/>
              <a:t>ফুটানো পানি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7693311_8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7926" y="1371601"/>
            <a:ext cx="5803474" cy="3263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316660">
            <a:off x="1371600" y="914400"/>
            <a:ext cx="3505200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হ্যলোজেন ট্যাবলেট </a:t>
            </a:r>
            <a:endParaRPr lang="en-GB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3047999"/>
            <a:ext cx="236220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হ্যলোজেন</a:t>
            </a:r>
            <a:endParaRPr lang="en-GB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914400"/>
            <a:ext cx="6096000" cy="3657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682234">
            <a:off x="-200344" y="1861890"/>
            <a:ext cx="4515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ব্লিচিং পাউডার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tkari-250x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914400"/>
            <a:ext cx="6781800" cy="4495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9677419">
            <a:off x="85823" y="1917777"/>
            <a:ext cx="49832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ফিটকিরি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_sebec-water-filter-dwf-20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533400"/>
            <a:ext cx="6858000" cy="5715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</p:pic>
      <p:sp>
        <p:nvSpPr>
          <p:cNvPr id="3" name="TextBox 2"/>
          <p:cNvSpPr txBox="1"/>
          <p:nvPr/>
        </p:nvSpPr>
        <p:spPr>
          <a:xfrm>
            <a:off x="304800" y="4876800"/>
            <a:ext cx="3048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ফিল্টার যন্ত্র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9630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"/>
            <a:ext cx="8229600" cy="280076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8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bn-BD" sz="9600" dirty="0" smtClean="0">
              <a:solidFill>
                <a:schemeClr val="tx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১।পানি দুষণ রোধের ২ টি উপায় লিখ।</a:t>
            </a:r>
          </a:p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২।পানি বিশুদ্ধ করার ২ টি উপায় লিখ।   </a:t>
            </a:r>
            <a:endParaRPr lang="en-GB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gap2n-1-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779888"/>
            <a:ext cx="8153400" cy="3925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ience-5-0_img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600200"/>
            <a:ext cx="4038600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52400"/>
            <a:ext cx="6172200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পাঠ্য বই এর সাথে সমন্নয়</a:t>
            </a:r>
            <a:endParaRPr lang="en-GB" sz="6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752600"/>
            <a:ext cx="6553200" cy="261610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উপস্থাপনায়ঃ</a:t>
            </a:r>
          </a:p>
          <a:p>
            <a:pPr algn="ctr"/>
            <a:r>
              <a:rPr lang="bn-BD" sz="44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smtClean="0">
                <a:latin typeface="NikoshBAN" pitchFamily="2" charset="0"/>
                <a:cs typeface="NikoshBAN" pitchFamily="2" charset="0"/>
              </a:rPr>
              <a:t>কবির উদ্দিন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BD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মানিকগঞ্জ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প্রাথমিক বিদ্যালয়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4495800"/>
            <a:ext cx="2895600" cy="64760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কানাইঘাট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2402850" flipV="1">
            <a:off x="4854000" y="1673788"/>
            <a:ext cx="2562346" cy="8459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সহকারি শিক্ষক</a:t>
            </a:r>
            <a:r>
              <a:rPr lang="bn-BD" sz="2800" dirty="0" smtClean="0"/>
              <a:t> </a:t>
            </a:r>
            <a:endParaRPr lang="bn-BD" sz="2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2684300" y="2967335"/>
            <a:ext cx="3775394" cy="9233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all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মানিকগঞ্জ সপ্রাবি</a:t>
            </a:r>
            <a:endParaRPr lang="en-GB" sz="5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20012733">
            <a:off x="1791647" y="1816512"/>
            <a:ext cx="2521874" cy="72690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কবির উদ্দিন</a:t>
            </a:r>
            <a:endParaRPr lang="en-GB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828800"/>
            <a:ext cx="5334000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    </a:t>
            </a:r>
            <a:r>
              <a:rPr lang="bn-BD" sz="4800" dirty="0" smtClean="0">
                <a:solidFill>
                  <a:schemeClr val="bg2">
                    <a:lumMod val="90000"/>
                  </a:schemeClr>
                </a:solidFill>
              </a:rPr>
              <a:t>সিদ্বান্ত গ্রহন</a:t>
            </a:r>
            <a:endParaRPr lang="en-GB" sz="48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3886200"/>
            <a:ext cx="5257800" cy="1569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সুস্থ্ব্য জীবন যাপনের জন্য পানি দূষন রোধ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করতে হবে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জিবানু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057400"/>
            <a:ext cx="6477000" cy="30162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মূল্যায়ন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১।কিভাবে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দূ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ষন মুক্ত করা যায় তা লিখ।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590800"/>
            <a:ext cx="6019800" cy="283154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পরিকল্পিত কাজ </a:t>
            </a:r>
          </a:p>
          <a:p>
            <a:endParaRPr lang="bn-BD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পাঠ্য বই এর বাইরে আর কি কি উপায়ে পানি দূষিত হয়, ২ টি কারন লিখ।</a:t>
            </a:r>
            <a:endParaRPr lang="en-GB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181158359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33400"/>
            <a:ext cx="8229600" cy="5562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577008">
            <a:off x="-505666" y="1506476"/>
            <a:ext cx="4142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GB" sz="5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rot="1303688">
            <a:off x="4697394" y="974860"/>
            <a:ext cx="39260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GB" sz="5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4495800"/>
            <a:ext cx="6324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solidFill>
                  <a:schemeClr val="bg1"/>
                </a:solidFill>
              </a:rPr>
              <a:t> ভালো থাকবেন 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971800"/>
            <a:ext cx="6553200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ঃ পঞ্চম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য়ঃ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পাঠঃ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পরিবেশ দূষ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ণ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 ৩৫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33400"/>
            <a:ext cx="7848600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যায় তা বলতে পারবে 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২।পানিকে জিবাণুমুক্ত করতে হলে কীভাবে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শোধন করতে 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457200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পাঠের শিখনফলঃ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oolbuiz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066800"/>
            <a:ext cx="68580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09800"/>
            <a:ext cx="8001000" cy="110799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         </a:t>
            </a:r>
            <a:r>
              <a:rPr lang="bn-BD" sz="4000" dirty="0" smtClean="0">
                <a:solidFill>
                  <a:schemeClr val="bg1"/>
                </a:solidFill>
              </a:rPr>
              <a:t> </a:t>
            </a:r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 দূষণ রোধ </a:t>
            </a:r>
            <a:endParaRPr lang="en-GB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er-Pollution-in-Ch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685800"/>
            <a:ext cx="7772400" cy="541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61947" y="2514600"/>
            <a:ext cx="20201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নদীতে</a:t>
            </a:r>
            <a:endParaRPr lang="en-GB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84577" y="3581400"/>
            <a:ext cx="17748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ময়লা</a:t>
            </a:r>
            <a:endParaRPr lang="en-GB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 rot="10800000" flipV="1">
            <a:off x="3274209" y="4681275"/>
            <a:ext cx="25955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আবর্জনা</a:t>
            </a:r>
            <a:endParaRPr lang="en-GB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20045875">
            <a:off x="-51526" y="1173457"/>
            <a:ext cx="5429536" cy="5847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নদীতে ময়লা আবর্জনা ফেলা য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বেনা।</a:t>
            </a:r>
            <a:endParaRPr lang="en-GB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  <p:bldP spid="6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ocking Pictur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685800"/>
            <a:ext cx="5562600" cy="388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50292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GB" sz="44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199306">
            <a:off x="3251713" y="3570118"/>
            <a:ext cx="4332515" cy="76944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মৃত </a:t>
            </a:r>
            <a:r>
              <a:rPr lang="bn-BD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</a:t>
            </a:r>
            <a:r>
              <a:rPr lang="bn-BD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জন্তু </a:t>
            </a:r>
            <a:endParaRPr lang="en-GB" sz="4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4800" y="1371600"/>
            <a:ext cx="1219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</a:t>
            </a:r>
            <a:endParaRPr lang="en-GB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14800" y="2362200"/>
            <a:ext cx="1600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জন্তু </a:t>
            </a:r>
            <a:endParaRPr lang="en-GB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20097983">
            <a:off x="-68181" y="1061561"/>
            <a:ext cx="6117760" cy="64633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মৃত জীব জন্তুর দেহ পানিতে ফেলা যাবেনা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762000"/>
            <a:ext cx="6781800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480938">
            <a:off x="3391294" y="4489998"/>
            <a:ext cx="4602681" cy="5847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ঝুলন্ত পায়খানা</a:t>
            </a:r>
            <a:endParaRPr lang="en-GB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400610">
            <a:off x="-113456" y="1015207"/>
            <a:ext cx="6994197" cy="5847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জলাশয়ের উপর ঝুলন্ত পায়খানা তৈরি করা যাবেনা</a:t>
            </a:r>
            <a:endParaRPr lang="en-GB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226</Words>
  <Application>Microsoft Office PowerPoint</Application>
  <PresentationFormat>On-screen Show (4:3)</PresentationFormat>
  <Paragraphs>61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Jannat</dc:creator>
  <cp:lastModifiedBy>Kabir Uddin</cp:lastModifiedBy>
  <cp:revision>212</cp:revision>
  <dcterms:created xsi:type="dcterms:W3CDTF">2006-08-16T00:00:00Z</dcterms:created>
  <dcterms:modified xsi:type="dcterms:W3CDTF">2020-02-14T10:28:45Z</dcterms:modified>
</cp:coreProperties>
</file>