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9" autoAdjust="0"/>
    <p:restoredTop sz="94660"/>
  </p:normalViewPr>
  <p:slideViewPr>
    <p:cSldViewPr snapToGrid="0">
      <p:cViewPr>
        <p:scale>
          <a:sx n="75" d="100"/>
          <a:sy n="75" d="100"/>
        </p:scale>
        <p:origin x="486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E4BD-2DE1-455B-9859-537E17B89D9A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1590-D495-40E0-80F6-0EB08A17D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30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E4BD-2DE1-455B-9859-537E17B89D9A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1590-D495-40E0-80F6-0EB08A17D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E4BD-2DE1-455B-9859-537E17B89D9A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1590-D495-40E0-80F6-0EB08A17D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208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E4BD-2DE1-455B-9859-537E17B89D9A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1590-D495-40E0-80F6-0EB08A17D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1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E4BD-2DE1-455B-9859-537E17B89D9A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1590-D495-40E0-80F6-0EB08A17D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6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E4BD-2DE1-455B-9859-537E17B89D9A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1590-D495-40E0-80F6-0EB08A17D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2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E4BD-2DE1-455B-9859-537E17B89D9A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1590-D495-40E0-80F6-0EB08A17D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E4BD-2DE1-455B-9859-537E17B89D9A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1590-D495-40E0-80F6-0EB08A17D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48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E4BD-2DE1-455B-9859-537E17B89D9A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1590-D495-40E0-80F6-0EB08A17D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8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E4BD-2DE1-455B-9859-537E17B89D9A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1590-D495-40E0-80F6-0EB08A17D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60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E4BD-2DE1-455B-9859-537E17B89D9A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1590-D495-40E0-80F6-0EB08A17D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9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AE4BD-2DE1-455B-9859-537E17B89D9A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11590-D495-40E0-80F6-0EB08A17D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8042" y="218364"/>
            <a:ext cx="5650173" cy="103723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bn-BD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923" y="1534092"/>
            <a:ext cx="5544410" cy="453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68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49170" y="419248"/>
            <a:ext cx="2115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5447"/>
            <a:ext cx="2882900" cy="29638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561" y="1725447"/>
            <a:ext cx="2926592" cy="29631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657" y="1629912"/>
            <a:ext cx="2867629" cy="29631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47659" y="5036023"/>
            <a:ext cx="6163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 দেখে বল জলবায়ু পরিবর্তনের ফলে কি হয়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01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827933"/>
            <a:ext cx="1117751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ঘূনিঝড় হয়</a:t>
            </a:r>
          </a:p>
          <a:p>
            <a:pPr algn="ctr"/>
            <a:r>
              <a:rPr lang="bn-BD" sz="44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 খরা হয়</a:t>
            </a:r>
          </a:p>
          <a:p>
            <a:pPr algn="ctr"/>
            <a:r>
              <a:rPr lang="bn-BD" sz="44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 ভাঙন বেরে যায় </a:t>
            </a:r>
          </a:p>
          <a:p>
            <a:pPr algn="ctr"/>
            <a:r>
              <a:rPr lang="bn-BD" sz="44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 বন্যা </a:t>
            </a:r>
            <a:r>
              <a:rPr lang="bn-BD" sz="4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4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725838" y="393188"/>
            <a:ext cx="451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জলবায়ু পরিবর্তনের ফলে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58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722125" y="352245"/>
            <a:ext cx="25059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839" y="1854017"/>
            <a:ext cx="3566614" cy="3758831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1" y="1854017"/>
            <a:ext cx="3626096" cy="37588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794" y="1854016"/>
            <a:ext cx="3322625" cy="375883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17552" y="5892000"/>
            <a:ext cx="79773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জলবায়ু পরিবর্তনের 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 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 দলীয় ভাবে আলোচনা করে বল 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63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77831" y="473838"/>
            <a:ext cx="537585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জলবায়ু পরিবর্তনের কারণ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60060" y="2967335"/>
            <a:ext cx="95670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কার্বন ডাইঅক্সাইড গ্যাসের পরিমান বেড়ে গেলে।</a:t>
            </a:r>
          </a:p>
          <a:p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 বনভূমি না থাকলে। </a:t>
            </a:r>
          </a:p>
          <a:p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জনসংখ্যা অধিক বেড়ে গেলে ।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30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97837" y="542077"/>
            <a:ext cx="13981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9685" y="1713884"/>
            <a:ext cx="10181228" cy="4978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v"/>
            </a:pP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দেশে বন্যা হয় কোন ঋতুতে</a:t>
            </a:r>
          </a:p>
          <a:p>
            <a:pPr marL="571500" lvl="0" indent="-5715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v"/>
            </a:pP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উওরঃ  ১।বর্ষা ২।শীত ৩।শরৎ ৪।বসন্ত</a:t>
            </a:r>
          </a:p>
          <a:p>
            <a:pPr marL="571500" lvl="0" indent="-5715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v"/>
            </a:pP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 বছরের গড় আবহাওয়াকে জলবয়ু বলে</a:t>
            </a:r>
          </a:p>
          <a:p>
            <a:pPr marL="571500" lvl="0" indent="-5715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v"/>
            </a:pP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উওরঃ </a:t>
            </a:r>
          </a:p>
          <a:p>
            <a:pPr marL="571500" lvl="0" indent="-5715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v"/>
            </a:pP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 ৩০থেকে ৪০ বছরের</a:t>
            </a:r>
          </a:p>
          <a:p>
            <a:pPr marL="571500" lvl="0" indent="-5715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v"/>
            </a:pP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 ৪০থেকে ৫০ বছরের</a:t>
            </a:r>
          </a:p>
          <a:p>
            <a:pPr marL="571500" lvl="0" indent="-5715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v"/>
            </a:pP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 ৫০থেকে৬০ বছরের</a:t>
            </a:r>
          </a:p>
          <a:p>
            <a:pPr marL="571500" lvl="0" indent="-5715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v"/>
            </a:pP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 ৬০থেকে৭০ বছরের</a:t>
            </a:r>
          </a:p>
        </p:txBody>
      </p:sp>
      <p:sp>
        <p:nvSpPr>
          <p:cNvPr id="4" name="Oval 3"/>
          <p:cNvSpPr/>
          <p:nvPr/>
        </p:nvSpPr>
        <p:spPr>
          <a:xfrm>
            <a:off x="2470244" y="2259566"/>
            <a:ext cx="941696" cy="64740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28281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66328" y="323713"/>
            <a:ext cx="317106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6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6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4842" y="2292824"/>
            <a:ext cx="115733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প্রাকৃতিক দুর্যোগের ধরন ও ক্ষয়ক্ষতি সম্পর্কে একটি প্রতিবেদন তৈরি কর।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37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19797" y="242164"/>
            <a:ext cx="301877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9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479" y="1811824"/>
            <a:ext cx="6141493" cy="4217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87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30053" y="313899"/>
            <a:ext cx="5418161" cy="832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154" y="1460309"/>
            <a:ext cx="3264318" cy="410672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87103" y="1705970"/>
            <a:ext cx="5704765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6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6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জহুরুল</a:t>
            </a:r>
            <a: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6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কম্পিঊটার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খোট্টাপাড়া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ইসলামিয়া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সাপাহার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নওগাঁ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– ০১৭৩৪৬৫২০৮</a:t>
            </a:r>
          </a:p>
        </p:txBody>
      </p:sp>
    </p:spTree>
    <p:extLst>
      <p:ext uri="{BB962C8B-B14F-4D97-AF65-F5344CB8AC3E}">
        <p14:creationId xmlns:p14="http://schemas.microsoft.com/office/powerpoint/2010/main" val="354202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4432" y="1787281"/>
            <a:ext cx="7119582" cy="39087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bn-BD" sz="3200" u="sng" dirty="0">
              <a:solidFill>
                <a:srgbClr val="0052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itchFamily="65" charset="0"/>
              <a:cs typeface="SolaimanLipi" pitchFamily="65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bn-BD" sz="3600" b="1" dirty="0">
                <a:ln/>
                <a:solidFill>
                  <a:srgbClr val="00B0F0"/>
                </a:solidFill>
                <a:latin typeface="SolaimanLipi" pitchFamily="65" charset="0"/>
                <a:cs typeface="SolaimanLipi" pitchFamily="65" charset="0"/>
              </a:rPr>
              <a:t>শ্রেণীঃ </a:t>
            </a:r>
            <a:r>
              <a:rPr lang="bn-BD" sz="3600" b="1" dirty="0" smtClean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en-US" sz="3600" b="1" dirty="0" smtClean="0">
                <a:ln/>
                <a:solidFill>
                  <a:srgbClr val="00B0F0"/>
                </a:solidFill>
                <a:latin typeface="SolaimanLipi" pitchFamily="65" charset="0"/>
                <a:cs typeface="SolaimanLipi" pitchFamily="65" charset="0"/>
              </a:rPr>
              <a:t>ম</a:t>
            </a:r>
            <a:endParaRPr lang="en-US" sz="3600" b="1" dirty="0">
              <a:ln/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bn-BD" sz="3600" b="1" dirty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-</a:t>
            </a:r>
            <a:r>
              <a:rPr lang="en-US" sz="3600" b="1" dirty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3600" b="1" dirty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বিশ্বপরিচয়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AU" sz="3600" b="1" dirty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BD" sz="3600" b="1" dirty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ধ্যায়ঃ- </a:t>
            </a:r>
            <a:r>
              <a:rPr lang="bn-BD" sz="3600" b="1" dirty="0" smtClean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07</a:t>
            </a:r>
            <a:endParaRPr lang="en-US" sz="3600" b="1" dirty="0">
              <a:ln/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3600" b="1" dirty="0" err="1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b="1" dirty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en-US" sz="3600" b="1" dirty="0" err="1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600" b="1" dirty="0">
              <a:ln/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3600" b="1" dirty="0" err="1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600" b="1" dirty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09</a:t>
            </a:r>
            <a:r>
              <a:rPr lang="en-US" sz="3600" b="1" dirty="0" smtClean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bn-BD" sz="3600" b="1" dirty="0" smtClean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01</a:t>
            </a:r>
            <a:r>
              <a:rPr lang="en-US" sz="3600" b="1" dirty="0" smtClean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/২০</a:t>
            </a:r>
            <a:r>
              <a:rPr lang="bn-BD" sz="3600" b="1" dirty="0" smtClean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r>
              <a:rPr lang="en-US" sz="3600" b="1" dirty="0" err="1" smtClean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endParaRPr lang="en-US" sz="3600" b="1" dirty="0">
              <a:ln/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36520" y="533906"/>
            <a:ext cx="53064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96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39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5831" y="308211"/>
            <a:ext cx="464820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pic>
        <p:nvPicPr>
          <p:cNvPr id="1026" name="Picture 2" descr="জলবায়ু ঝুঁকিতে বাংলাদেশ/প্রতীকী ছব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61" y="1560890"/>
            <a:ext cx="4377589" cy="24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জলবায়ু ঝুঁকিতে বাংলাদেশ/প্রতীকী ছবি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335" y="1569366"/>
            <a:ext cx="4921391" cy="2342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বাংলাদেশের জলবায়ু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335" y="4156901"/>
            <a:ext cx="4921391" cy="2512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বাংলাদেশের জলবায়ু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61" y="4156901"/>
            <a:ext cx="4377589" cy="2512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12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10935" y="450376"/>
            <a:ext cx="6810233" cy="1078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 শিরোনাম </a:t>
            </a:r>
          </a:p>
        </p:txBody>
      </p:sp>
      <p:sp>
        <p:nvSpPr>
          <p:cNvPr id="3" name="Rectangle 2"/>
          <p:cNvSpPr/>
          <p:nvPr/>
        </p:nvSpPr>
        <p:spPr>
          <a:xfrm>
            <a:off x="1733264" y="2142697"/>
            <a:ext cx="7765576" cy="155584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জলবায়ু </a:t>
            </a:r>
            <a:endParaRPr lang="en-US" sz="8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03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37359" y="323713"/>
            <a:ext cx="26371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4024" y="2101755"/>
            <a:ext cx="10536072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জলবায়ু কি তা বলতে পারবে।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জলবায়ু পরিবর্তনের ফলে কি হয় তা বলতে পারবে। 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জলবায়ু পরিবর্তনের কারণ বলতে পারবে। 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37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জলবায়ু পরিবর্তন এর ছবির ফলাফ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935780"/>
            <a:ext cx="5422265" cy="443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জলবায়ু পরিবর্তন এর ছবির ফলাফ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520" y="935780"/>
            <a:ext cx="5074920" cy="4322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96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00735" y="637611"/>
            <a:ext cx="28278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কাজঃ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4652" y="1920501"/>
            <a:ext cx="71241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bn-BD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জলবায়ুর কাকে বলে ?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27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574705" y="2025640"/>
            <a:ext cx="117643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জলবায়ু বলতে আমারা বুঝি</a:t>
            </a:r>
          </a:p>
          <a:p>
            <a:pPr algn="ctr"/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দেশের ৩০ থেকে ৪০ বছরের </a:t>
            </a:r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endParaRPr lang="bn-BD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আবহাওয়াকে </a:t>
            </a: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 হয় তার জলবায়ু।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2591" y="751344"/>
            <a:ext cx="37697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সমাধান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50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221</Words>
  <Application>Microsoft Office PowerPoint</Application>
  <PresentationFormat>Widescreen</PresentationFormat>
  <Paragraphs>52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SolaimanLipi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27</cp:revision>
  <dcterms:created xsi:type="dcterms:W3CDTF">2020-02-14T04:46:08Z</dcterms:created>
  <dcterms:modified xsi:type="dcterms:W3CDTF">2020-02-14T15:09:02Z</dcterms:modified>
</cp:coreProperties>
</file>