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4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8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9303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55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9090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65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81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7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4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0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31-Jan-2020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0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31-Jan-2020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7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31-Jan-2020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6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31-Jan-2020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3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31-Jan-2020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9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31-Jan-2020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6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31-Jan-2020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6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&#2439;-&#2478;&#2503;&#2439;&#2482;-aomfaruk1177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57200"/>
            <a:ext cx="91440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err="1" smtClean="0">
                <a:solidFill>
                  <a:srgbClr val="FFC000"/>
                </a:solidFill>
              </a:rPr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47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838200" y="304800"/>
            <a:ext cx="6019800" cy="129540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6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209800"/>
            <a:ext cx="80919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০১। কখন ইবাদত করা যায়না এবং কেন?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০২। কিরামুন কাতেবীন মানে কী ? এদের কাজ কী?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733801"/>
            <a:ext cx="807719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উত্তর-১।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নাজাসাত বা নাপাক অবস্থায় ইবাদত করা যায়না।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ইবাদতের জন্য ত্বাহারাত শর্ত , সুতরাং ত্বাহারাত ছাড়া ইবাদত কবুল হয়না।</a:t>
            </a:r>
          </a:p>
        </p:txBody>
      </p:sp>
    </p:spTree>
    <p:extLst>
      <p:ext uri="{BB962C8B-B14F-4D97-AF65-F5344CB8AC3E}">
        <p14:creationId xmlns:p14="http://schemas.microsoft.com/office/powerpoint/2010/main" val="367546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38200"/>
            <a:ext cx="6858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উত্তর-২।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মানুষের আমল লেখার জন্য সম্মানিত ২ জন ফেরেস্তা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মোতায়েন করেছেন, তাদেরাকে কিরামুন কাতেবীন বলে।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তারা মানুষের ভাল মন্দ লিপিবদ্ধ করেন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229896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828800" y="533400"/>
            <a:ext cx="5334000" cy="1371600"/>
          </a:xfrm>
          <a:prstGeom prst="triangle">
            <a:avLst>
              <a:gd name="adj" fmla="val 51653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4CF0634-D15C-498D-BF21-D8D2438FC56F}"/>
              </a:ext>
            </a:extLst>
          </p:cNvPr>
          <p:cNvSpPr txBox="1"/>
          <p:nvPr/>
        </p:nvSpPr>
        <p:spPr>
          <a:xfrm>
            <a:off x="1219200" y="2819400"/>
            <a:ext cx="6781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০১। নাজাসাত শব্দটি কোন ভাষার শব্দ?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০২।নাজসাত শব্দের অর্থ কী?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০৩। “মহান আল্লাহ অতিসুন্দর,তিনি  সুন্দর কে পছন্দ করেন”। এটি কার বাণি?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০৪। খাওয়ার আগে কী করতে হয়?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০৫। ইবাদতের পূর্ব শর্ত কী?</a:t>
            </a:r>
          </a:p>
        </p:txBody>
      </p:sp>
    </p:spTree>
    <p:extLst>
      <p:ext uri="{BB962C8B-B14F-4D97-AF65-F5344CB8AC3E}">
        <p14:creationId xmlns:p14="http://schemas.microsoft.com/office/powerpoint/2010/main" val="129622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="" xmlns:a16="http://schemas.microsoft.com/office/drawing/2014/main" id="{6B1F0FE2-C9E7-449C-9607-CB521D0520B6}"/>
              </a:ext>
            </a:extLst>
          </p:cNvPr>
          <p:cNvSpPr/>
          <p:nvPr/>
        </p:nvSpPr>
        <p:spPr>
          <a:xfrm>
            <a:off x="2514600" y="457200"/>
            <a:ext cx="3124200" cy="1066800"/>
          </a:xfrm>
          <a:prstGeom prst="ellipse">
            <a:avLst/>
          </a:prstGeom>
          <a:solidFill>
            <a:srgbClr val="FFC0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868C861-1AD3-4642-8143-C412D3FFE481}"/>
              </a:ext>
            </a:extLst>
          </p:cNvPr>
          <p:cNvSpPr/>
          <p:nvPr/>
        </p:nvSpPr>
        <p:spPr>
          <a:xfrm>
            <a:off x="533400" y="2209800"/>
            <a:ext cx="7696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 নাজাসাত শব্দটি আরবি ভাষার শব্দ।</a:t>
            </a:r>
          </a:p>
          <a:p>
            <a:r>
              <a:rPr lang="bn-IN" sz="44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০২।নাজসাত শব্দের অর্থ অপবিত্রতা।</a:t>
            </a:r>
          </a:p>
          <a:p>
            <a:r>
              <a:rPr lang="bn-IN" sz="44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০৩। রাসুল (সঃ) এর  বাণি।</a:t>
            </a:r>
          </a:p>
          <a:p>
            <a:r>
              <a:rPr lang="bn-IN" sz="44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০৪। খাওয়ার আগে হাত ধুতে হয়।</a:t>
            </a:r>
          </a:p>
          <a:p>
            <a:r>
              <a:rPr lang="bn-IN" sz="44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০৫। ইবাদতের পূর্ব শর্ত পবিত্রতা।</a:t>
            </a:r>
          </a:p>
        </p:txBody>
      </p:sp>
    </p:spTree>
    <p:extLst>
      <p:ext uri="{BB962C8B-B14F-4D97-AF65-F5344CB8AC3E}">
        <p14:creationId xmlns:p14="http://schemas.microsoft.com/office/powerpoint/2010/main" val="243164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="" xmlns:a16="http://schemas.microsoft.com/office/drawing/2014/main" id="{0558B8A8-1F82-4AD7-A67E-D71FC860E498}"/>
              </a:ext>
            </a:extLst>
          </p:cNvPr>
          <p:cNvSpPr/>
          <p:nvPr/>
        </p:nvSpPr>
        <p:spPr>
          <a:xfrm>
            <a:off x="2133600" y="304800"/>
            <a:ext cx="4343400" cy="1066800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7F543C3-D35B-4D0B-86F9-5D6BA88D4DE8}"/>
              </a:ext>
            </a:extLst>
          </p:cNvPr>
          <p:cNvSpPr txBox="1"/>
          <p:nvPr/>
        </p:nvSpPr>
        <p:spPr>
          <a:xfrm>
            <a:off x="1066800" y="2133600"/>
            <a:ext cx="6096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নাজাসাত কি? </a:t>
            </a:r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নাজাসাত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থেকে পবিত্র হতে হবে কেনো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নাজাসাত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বিষয়ে রাসুল (সঃ) কী বলেছেন?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92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3200" y="4762"/>
            <a:ext cx="411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solidFill>
                  <a:srgbClr val="FFC000"/>
                </a:solidFill>
              </a:rPr>
              <a:t>সবাইকে ধন্যবাদ </a:t>
            </a:r>
            <a:endParaRPr lang="en-US" sz="8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99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C00000"/>
                </a:solidFill>
              </a:rPr>
              <a:t>শিক্ষক পরিচিতি</a:t>
            </a:r>
          </a:p>
          <a:p>
            <a:pPr algn="ctr"/>
            <a:endParaRPr lang="bn-BD" sz="4800" b="1" dirty="0" smtClean="0">
              <a:solidFill>
                <a:srgbClr val="C00000"/>
              </a:solidFill>
            </a:endParaRPr>
          </a:p>
          <a:p>
            <a:pPr algn="ctr"/>
            <a:r>
              <a:rPr lang="bn-BD" sz="4000" b="1" dirty="0" smtClean="0">
                <a:solidFill>
                  <a:srgbClr val="C00000"/>
                </a:solidFill>
              </a:rPr>
              <a:t>আ,ও,ম ফারুক হোসাইন</a:t>
            </a:r>
          </a:p>
          <a:p>
            <a:pPr algn="ctr"/>
            <a:r>
              <a:rPr lang="bn-BD" sz="3200" b="1" dirty="0" smtClean="0">
                <a:solidFill>
                  <a:srgbClr val="C00000"/>
                </a:solidFill>
              </a:rPr>
              <a:t>সুপার</a:t>
            </a:r>
          </a:p>
          <a:p>
            <a:pPr algn="ctr"/>
            <a:r>
              <a:rPr lang="bn-BD" sz="2400" b="1" dirty="0" smtClean="0">
                <a:solidFill>
                  <a:srgbClr val="C00000"/>
                </a:solidFill>
              </a:rPr>
              <a:t>বড় দারোগা হাট সিরাজুল উলুম ইসলামিয়া দাখিল মাদরাসা</a:t>
            </a:r>
          </a:p>
          <a:p>
            <a:pPr algn="ctr"/>
            <a:r>
              <a:rPr lang="bn-BD" sz="3200" b="1" dirty="0" smtClean="0">
                <a:solidFill>
                  <a:srgbClr val="C00000"/>
                </a:solidFill>
              </a:rPr>
              <a:t>সীতাকুন্ড,চট্টগ্রাম</a:t>
            </a:r>
          </a:p>
          <a:p>
            <a:pPr algn="ctr"/>
            <a:r>
              <a:rPr lang="bn-BD" sz="3200" b="1" dirty="0" smtClean="0">
                <a:solidFill>
                  <a:srgbClr val="C00000"/>
                </a:solidFill>
              </a:rPr>
              <a:t>মোবাইল – ০১৮১৮৪৩৩৪৮৬</a:t>
            </a:r>
          </a:p>
          <a:p>
            <a:pPr algn="ctr"/>
            <a:r>
              <a:rPr lang="bn-BD" sz="3200" dirty="0" smtClean="0">
                <a:solidFill>
                  <a:srgbClr val="7030A0"/>
                </a:solidFill>
                <a:hlinkClick r:id="rId2"/>
              </a:rPr>
              <a:t>ই-মেইল-aomfaruk1177@gmail.com</a:t>
            </a:r>
            <a:r>
              <a:rPr lang="bn-BD" sz="4000" b="1" dirty="0" smtClean="0">
                <a:solidFill>
                  <a:srgbClr val="C00000"/>
                </a:solidFill>
              </a:rPr>
              <a:t> </a:t>
            </a:r>
            <a:r>
              <a:rPr lang="bn-BD" sz="4800" b="1" dirty="0" smtClean="0">
                <a:solidFill>
                  <a:srgbClr val="C00000"/>
                </a:solidFill>
              </a:rPr>
              <a:t>       </a:t>
            </a:r>
            <a:endParaRPr lang="en-US" sz="4800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19050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3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662059"/>
            <a:ext cx="6248400" cy="397031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আকায়েদ ওয়াল ফিকহ</a:t>
            </a:r>
          </a:p>
          <a:p>
            <a:pPr algn="ctr"/>
            <a:r>
              <a:rPr lang="bn-IN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শ্রেণি-৮ম</a:t>
            </a:r>
          </a:p>
          <a:p>
            <a:pPr algn="ctr"/>
            <a:r>
              <a:rPr lang="bn-IN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অধ্যায়ঃদ্বিতীয় </a:t>
            </a:r>
            <a:endParaRPr lang="bn-IN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 ১ম</a:t>
            </a:r>
          </a:p>
          <a:p>
            <a:pPr algn="ctr"/>
            <a:r>
              <a:rPr lang="bn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নাজাসাত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="" xmlns:a16="http://schemas.microsoft.com/office/drawing/2014/main" id="{FEBA68DF-9DEC-486D-9C41-51D3CEC46A22}"/>
              </a:ext>
            </a:extLst>
          </p:cNvPr>
          <p:cNvSpPr/>
          <p:nvPr/>
        </p:nvSpPr>
        <p:spPr>
          <a:xfrm>
            <a:off x="1600200" y="457200"/>
            <a:ext cx="5181600" cy="152400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</p:txBody>
      </p:sp>
    </p:spTree>
    <p:extLst>
      <p:ext uri="{BB962C8B-B14F-4D97-AF65-F5344CB8AC3E}">
        <p14:creationId xmlns:p14="http://schemas.microsoft.com/office/powerpoint/2010/main" val="409844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" y="3886200"/>
            <a:ext cx="4419600" cy="27749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988823"/>
            <a:ext cx="3962400" cy="28596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09600"/>
            <a:ext cx="3759200" cy="2819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1913"/>
            <a:ext cx="3721358" cy="29770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32766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ময়লা কাপড়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6096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ময়লা কাপড়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3429000"/>
            <a:ext cx="2200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ধৌত করছে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5803490"/>
            <a:ext cx="2200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পরিস্কার কাপড়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381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C000"/>
                </a:solidFill>
              </a:rPr>
              <a:t>এসো কিছু ছবি দেখি </a:t>
            </a:r>
            <a:endParaRPr lang="en-US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58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14400"/>
            <a:ext cx="89916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নাজাসাতের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নাজাসাতের অর্থ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খ্যা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অপরিচ্ছন্নতা ও নাজাসাতের পার্থক্য করতে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36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19200"/>
            <a:ext cx="6705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নাজাসাত এর শাব্দিক অর্থঃ 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নাজাসাত আরবি </a:t>
            </a:r>
            <a:r>
              <a:rPr lang="bn-IN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,এর</a:t>
            </a:r>
            <a:r>
              <a:rPr lang="bn-IN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অর্থ-মলিনতা, অপবিত্রতা, অশুচিতা।</a:t>
            </a: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পারিভাষিক অর্থ-</a:t>
            </a:r>
          </a:p>
          <a:p>
            <a:r>
              <a:rPr lang="bn-IN" sz="48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সকল বস্তু শরীর অথবা অন্য পবিত্র বস্তুতে লাগলে তাকে অপবিত্র করে </a:t>
            </a:r>
            <a:r>
              <a:rPr lang="bn-IN" sz="4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bn-BD" sz="4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তাকে নাজাসাত বলে। </a:t>
            </a:r>
            <a:r>
              <a:rPr lang="bn-IN" sz="4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4287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FFC000"/>
                </a:solidFill>
              </a:rPr>
              <a:t>নাজাসাতের পরিচয় </a:t>
            </a:r>
            <a:endParaRPr lang="en-US" sz="6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87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82296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অপরিচ্ছন্নতা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যে সব বস্তু সৌন্দর্য্য কমায়, মানুষের মনে ঘৃণা সৃষ্টি করে।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যেমন – হাত না ধোওয়া, নক না কাটা,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দাঁত পরিস্কার না করা, নাক, চোখ , মাথা পরিস্কার না করা। </a:t>
            </a: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19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0104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পরিচ্ছন্নতার </a:t>
            </a:r>
            <a:r>
              <a:rPr lang="bn-IN" sz="60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উপকারিতা </a:t>
            </a:r>
            <a:endParaRPr lang="bn-IN" sz="60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। রাসুল (সঃ) এরশাদ করেছেন- মহান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অতিসুন্দর,তিনি  সুন্দর কে পছন্দ করেন। 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০২। মানুষের ভালবাসা পাওয়া যায়।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8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591812"/>
            <a:ext cx="739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০১। হাত না ধোওয়া,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০২। নক না কাটা,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০৩। দাঁত পরিস্কার না করা, 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০৪। নাক, চোখ পরিস্কার না করা,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০৫। মাথা পরিস্কার না করা।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1799185-5921-4A72-9663-225033A6524B}"/>
              </a:ext>
            </a:extLst>
          </p:cNvPr>
          <p:cNvSpPr/>
          <p:nvPr/>
        </p:nvSpPr>
        <p:spPr>
          <a:xfrm>
            <a:off x="2209800" y="304800"/>
            <a:ext cx="3810000" cy="1066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</a:t>
            </a:r>
            <a:r>
              <a:rPr lang="bn-IN" sz="66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bn-IN" sz="66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67AF09-C157-4FED-89B1-FB5A382E1CC4}"/>
              </a:ext>
            </a:extLst>
          </p:cNvPr>
          <p:cNvSpPr/>
          <p:nvPr/>
        </p:nvSpPr>
        <p:spPr>
          <a:xfrm>
            <a:off x="685800" y="1524000"/>
            <a:ext cx="6781800" cy="838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ঘৃণার সৃষ্টি হয় এমন ৫টি বিষয়ের উল্লেখ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25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513</TotalTime>
  <Words>393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ctg com</dc:creator>
  <cp:lastModifiedBy>D H Liton</cp:lastModifiedBy>
  <cp:revision>52</cp:revision>
  <dcterms:created xsi:type="dcterms:W3CDTF">2006-08-16T00:00:00Z</dcterms:created>
  <dcterms:modified xsi:type="dcterms:W3CDTF">2020-01-31T13:34:31Z</dcterms:modified>
</cp:coreProperties>
</file>