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75" r:id="rId4"/>
    <p:sldId id="260" r:id="rId5"/>
    <p:sldId id="261" r:id="rId6"/>
    <p:sldId id="258" r:id="rId7"/>
    <p:sldId id="259" r:id="rId8"/>
    <p:sldId id="263" r:id="rId9"/>
    <p:sldId id="264" r:id="rId10"/>
    <p:sldId id="267" r:id="rId11"/>
    <p:sldId id="278" r:id="rId12"/>
    <p:sldId id="269" r:id="rId13"/>
    <p:sldId id="272" r:id="rId14"/>
    <p:sldId id="268" r:id="rId15"/>
    <p:sldId id="279" r:id="rId16"/>
    <p:sldId id="271" r:id="rId17"/>
    <p:sldId id="277" r:id="rId18"/>
    <p:sldId id="276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7401" autoAdjust="0"/>
  </p:normalViewPr>
  <p:slideViewPr>
    <p:cSldViewPr snapToGrid="0">
      <p:cViewPr varScale="1">
        <p:scale>
          <a:sx n="57" d="100"/>
          <a:sy n="57" d="100"/>
        </p:scale>
        <p:origin x="1770" y="5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386C-C970-44D9-A160-E874B5CD316F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6F4B070-9FA1-468B-85B8-862785B0F95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55536-A0B2-4BCC-A801-8E4A08F1F69F}" type="par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C85D3-8E59-4288-B8EF-B4E7BA3F9936}" type="sib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BECFA-6076-4C30-9522-15A1E6995A7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ব্যাখ্যা করতে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AA7BF-63E3-4143-B9D5-FC143F387AA8}" type="par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D35AF-6FA1-4A35-9D7C-2B3380A5A713}" type="sib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2A01-901E-4324-9B5C-54F74EE6C04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59013-E415-4321-B8C9-B0B55C93CF88}" type="par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FE701-498F-4396-BF80-3D7A300A6122}" type="sib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ED789-CAAC-4621-A266-53AFEED1402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3F1C-6C01-4D45-BD53-5D56CE373764}" type="par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9DCF0-FC80-4D28-A33A-E5D4E87B5AB4}" type="sib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2F835-101C-48CB-8FF5-C1A3C8B2A5E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5E23C-CA76-4943-8349-1AD2C14BE77C}" type="par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9F764-4673-4A22-9CA4-D99DCC37B820}" type="sib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9A6B-404D-4578-88A7-33AA23966B0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06CB-56C5-4F3E-B927-E1E1C5E708A4}" type="par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E87E5-9FF3-42A2-B21B-0B6B1DD97C9B}" type="sib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056DA-A0E9-4B71-B47D-E3BC675736F5}" type="pres">
      <dgm:prSet presAssocID="{4BC1386C-C970-44D9-A160-E874B5CD3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41BB-7AEE-4D92-AB22-F6D61FB5D5E1}" type="pres">
      <dgm:prSet presAssocID="{86F4B070-9FA1-468B-85B8-862785B0F95C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D67CBFB-742C-4161-8F0A-2B684F7D7A2A}" type="pres">
      <dgm:prSet presAssocID="{86F4B070-9FA1-468B-85B8-862785B0F95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9264-46E5-4431-9E94-47EDE0F91630}" type="pres">
      <dgm:prSet presAssocID="{86F4B070-9FA1-468B-85B8-862785B0F95C}" presName="descendantText" presStyleLbl="alignAcc1" presStyleIdx="0" presStyleCnt="3" custScaleX="97619" custLinFactNeighborX="266" custLinFactNeighborY="3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08DE-F6FC-40CD-A4E1-1B2361494AB1}" type="pres">
      <dgm:prSet presAssocID="{3BAC85D3-8E59-4288-B8EF-B4E7BA3F9936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6074860E-7525-43C0-A950-4C9B0ED05B6C}" type="pres">
      <dgm:prSet presAssocID="{E8492A01-901E-4324-9B5C-54F74EE6C0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889B12D-08E7-4A22-BFCB-5D8528505CC5}" type="pres">
      <dgm:prSet presAssocID="{E8492A01-901E-4324-9B5C-54F74EE6C0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74D0-76AE-4C74-838A-9716C08F2D4B}" type="pres">
      <dgm:prSet presAssocID="{E8492A01-901E-4324-9B5C-54F74EE6C04E}" presName="descendantText" presStyleLbl="alignAcc1" presStyleIdx="1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9D503-91A2-4181-8A85-D38D37A11C92}" type="pres">
      <dgm:prSet presAssocID="{1ADFE701-498F-4396-BF80-3D7A300A612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6014944-0075-4355-A9E2-AFBFCD2C64B3}" type="pres">
      <dgm:prSet presAssocID="{4702F835-101C-48CB-8FF5-C1A3C8B2A5E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6A89DF0-119B-434B-BD7D-AD3932BFB4FA}" type="pres">
      <dgm:prSet presAssocID="{4702F835-101C-48CB-8FF5-C1A3C8B2A5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D86-591D-48C0-A4FA-C567E9739275}" type="pres">
      <dgm:prSet presAssocID="{4702F835-101C-48CB-8FF5-C1A3C8B2A5EE}" presName="descendantText" presStyleLbl="alignAcc1" presStyleIdx="2" presStyleCnt="3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44FFF-5B56-451B-A159-0DB09915352A}" type="presOf" srcId="{371ED789-CAAC-4621-A266-53AFEED1402B}" destId="{B9F174D0-76AE-4C74-838A-9716C08F2D4B}" srcOrd="0" destOrd="0" presId="urn:microsoft.com/office/officeart/2005/8/layout/chevron2"/>
    <dgm:cxn modelId="{3AE4DB50-4647-4BA8-870E-65148071CDE7}" srcId="{E8492A01-901E-4324-9B5C-54F74EE6C04E}" destId="{371ED789-CAAC-4621-A266-53AFEED1402B}" srcOrd="0" destOrd="0" parTransId="{70353F1C-6C01-4D45-BD53-5D56CE373764}" sibTransId="{D6B9DCF0-FC80-4D28-A33A-E5D4E87B5AB4}"/>
    <dgm:cxn modelId="{1B510579-8DDB-4BD5-BD3B-975E769A6297}" srcId="{4BC1386C-C970-44D9-A160-E874B5CD316F}" destId="{E8492A01-901E-4324-9B5C-54F74EE6C04E}" srcOrd="1" destOrd="0" parTransId="{CF359013-E415-4321-B8C9-B0B55C93CF88}" sibTransId="{1ADFE701-498F-4396-BF80-3D7A300A6122}"/>
    <dgm:cxn modelId="{7A4DBC92-591E-4430-B882-FB9F2AEFC7AA}" srcId="{4BC1386C-C970-44D9-A160-E874B5CD316F}" destId="{4702F835-101C-48CB-8FF5-C1A3C8B2A5EE}" srcOrd="2" destOrd="0" parTransId="{8525E23C-CA76-4943-8349-1AD2C14BE77C}" sibTransId="{B8F9F764-4673-4A22-9CA4-D99DCC37B820}"/>
    <dgm:cxn modelId="{648480BD-7224-4541-B92B-22232FDA3C72}" srcId="{4BC1386C-C970-44D9-A160-E874B5CD316F}" destId="{86F4B070-9FA1-468B-85B8-862785B0F95C}" srcOrd="0" destOrd="0" parTransId="{A9855536-A0B2-4BCC-A801-8E4A08F1F69F}" sibTransId="{3BAC85D3-8E59-4288-B8EF-B4E7BA3F9936}"/>
    <dgm:cxn modelId="{8981F5B0-243A-456D-A1F1-0B6879AD0EA5}" type="presOf" srcId="{6F7BECFA-6076-4C30-9522-15A1E6995A74}" destId="{6A9E9264-46E5-4431-9E94-47EDE0F91630}" srcOrd="0" destOrd="0" presId="urn:microsoft.com/office/officeart/2005/8/layout/chevron2"/>
    <dgm:cxn modelId="{A7AF24F8-A02C-4435-BEDB-127C202BB7B8}" type="presOf" srcId="{4BC1386C-C970-44D9-A160-E874B5CD316F}" destId="{B42056DA-A0E9-4B71-B47D-E3BC675736F5}" srcOrd="0" destOrd="0" presId="urn:microsoft.com/office/officeart/2005/8/layout/chevron2"/>
    <dgm:cxn modelId="{CF9671B7-D6B0-458E-8AC9-3FF68D622C9C}" srcId="{86F4B070-9FA1-468B-85B8-862785B0F95C}" destId="{6F7BECFA-6076-4C30-9522-15A1E6995A74}" srcOrd="0" destOrd="0" parTransId="{C88AA7BF-63E3-4143-B9D5-FC143F387AA8}" sibTransId="{28ED35AF-6FA1-4A35-9D7C-2B3380A5A713}"/>
    <dgm:cxn modelId="{6E9732BB-FAA5-4DAA-B631-A36568BC2D06}" type="presOf" srcId="{CC659A6B-404D-4578-88A7-33AA23966B0E}" destId="{C00F4D86-591D-48C0-A4FA-C567E9739275}" srcOrd="0" destOrd="0" presId="urn:microsoft.com/office/officeart/2005/8/layout/chevron2"/>
    <dgm:cxn modelId="{E5901829-BD28-4F35-9F4D-7EEB29C1949E}" type="presOf" srcId="{E8492A01-901E-4324-9B5C-54F74EE6C04E}" destId="{3889B12D-08E7-4A22-BFCB-5D8528505CC5}" srcOrd="0" destOrd="0" presId="urn:microsoft.com/office/officeart/2005/8/layout/chevron2"/>
    <dgm:cxn modelId="{D76AEFD5-2013-4D40-AB0F-CC6064B60EEF}" srcId="{4702F835-101C-48CB-8FF5-C1A3C8B2A5EE}" destId="{CC659A6B-404D-4578-88A7-33AA23966B0E}" srcOrd="0" destOrd="0" parTransId="{012306CB-56C5-4F3E-B927-E1E1C5E708A4}" sibTransId="{665E87E5-9FF3-42A2-B21B-0B6B1DD97C9B}"/>
    <dgm:cxn modelId="{230E4E9A-1782-4E2D-AF8D-256B6B0BFE74}" type="presOf" srcId="{4702F835-101C-48CB-8FF5-C1A3C8B2A5EE}" destId="{36A89DF0-119B-434B-BD7D-AD3932BFB4FA}" srcOrd="0" destOrd="0" presId="urn:microsoft.com/office/officeart/2005/8/layout/chevron2"/>
    <dgm:cxn modelId="{744FC207-4A4E-41B6-86F5-3395E221DC2E}" type="presOf" srcId="{86F4B070-9FA1-468B-85B8-862785B0F95C}" destId="{ED67CBFB-742C-4161-8F0A-2B684F7D7A2A}" srcOrd="0" destOrd="0" presId="urn:microsoft.com/office/officeart/2005/8/layout/chevron2"/>
    <dgm:cxn modelId="{88DD47F8-2887-4712-8D1E-2DC686F05E80}" type="presParOf" srcId="{B42056DA-A0E9-4B71-B47D-E3BC675736F5}" destId="{6BD041BB-7AEE-4D92-AB22-F6D61FB5D5E1}" srcOrd="0" destOrd="0" presId="urn:microsoft.com/office/officeart/2005/8/layout/chevron2"/>
    <dgm:cxn modelId="{D612059A-A64B-4550-8C7E-423DBD61BED3}" type="presParOf" srcId="{6BD041BB-7AEE-4D92-AB22-F6D61FB5D5E1}" destId="{ED67CBFB-742C-4161-8F0A-2B684F7D7A2A}" srcOrd="0" destOrd="0" presId="urn:microsoft.com/office/officeart/2005/8/layout/chevron2"/>
    <dgm:cxn modelId="{D2800016-92F1-4AE9-854E-CEBA707252E9}" type="presParOf" srcId="{6BD041BB-7AEE-4D92-AB22-F6D61FB5D5E1}" destId="{6A9E9264-46E5-4431-9E94-47EDE0F91630}" srcOrd="1" destOrd="0" presId="urn:microsoft.com/office/officeart/2005/8/layout/chevron2"/>
    <dgm:cxn modelId="{F2FAB31D-B23C-4A41-BF5C-C55DBFE7A98D}" type="presParOf" srcId="{B42056DA-A0E9-4B71-B47D-E3BC675736F5}" destId="{C8B708DE-F6FC-40CD-A4E1-1B2361494AB1}" srcOrd="1" destOrd="0" presId="urn:microsoft.com/office/officeart/2005/8/layout/chevron2"/>
    <dgm:cxn modelId="{94876509-F197-4D6D-8239-856A792C60C3}" type="presParOf" srcId="{B42056DA-A0E9-4B71-B47D-E3BC675736F5}" destId="{6074860E-7525-43C0-A950-4C9B0ED05B6C}" srcOrd="2" destOrd="0" presId="urn:microsoft.com/office/officeart/2005/8/layout/chevron2"/>
    <dgm:cxn modelId="{3B05173A-4C54-4AA9-B6AC-F0397E3D4F45}" type="presParOf" srcId="{6074860E-7525-43C0-A950-4C9B0ED05B6C}" destId="{3889B12D-08E7-4A22-BFCB-5D8528505CC5}" srcOrd="0" destOrd="0" presId="urn:microsoft.com/office/officeart/2005/8/layout/chevron2"/>
    <dgm:cxn modelId="{35CC9ADF-7CB7-4113-A636-14CB5CD58B1A}" type="presParOf" srcId="{6074860E-7525-43C0-A950-4C9B0ED05B6C}" destId="{B9F174D0-76AE-4C74-838A-9716C08F2D4B}" srcOrd="1" destOrd="0" presId="urn:microsoft.com/office/officeart/2005/8/layout/chevron2"/>
    <dgm:cxn modelId="{2D42B0CF-8B03-4B74-9A3F-240425A9197F}" type="presParOf" srcId="{B42056DA-A0E9-4B71-B47D-E3BC675736F5}" destId="{0AE9D503-91A2-4181-8A85-D38D37A11C92}" srcOrd="3" destOrd="0" presId="urn:microsoft.com/office/officeart/2005/8/layout/chevron2"/>
    <dgm:cxn modelId="{A19D007D-DB5B-4670-ADA7-7AFED1EAEE7B}" type="presParOf" srcId="{B42056DA-A0E9-4B71-B47D-E3BC675736F5}" destId="{B6014944-0075-4355-A9E2-AFBFCD2C64B3}" srcOrd="4" destOrd="0" presId="urn:microsoft.com/office/officeart/2005/8/layout/chevron2"/>
    <dgm:cxn modelId="{1FCC04BD-1FA9-4F6F-8401-B8AC07D7B8F2}" type="presParOf" srcId="{B6014944-0075-4355-A9E2-AFBFCD2C64B3}" destId="{36A89DF0-119B-434B-BD7D-AD3932BFB4FA}" srcOrd="0" destOrd="0" presId="urn:microsoft.com/office/officeart/2005/8/layout/chevron2"/>
    <dgm:cxn modelId="{D5B1B7AC-45DC-4B28-9D97-45E9B0840F47}" type="presParOf" srcId="{B6014944-0075-4355-A9E2-AFBFCD2C64B3}" destId="{C00F4D86-591D-48C0-A4FA-C567E97392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00C1E-C0C8-4076-AF4F-4389BC9F4F08}" type="presOf" srcId="{1535A179-5BEE-4E61-9773-2CDAE45C587D}" destId="{B445DAE3-C2D1-40CA-886E-FC436E7AD28A}" srcOrd="0" destOrd="0" presId="urn:microsoft.com/office/officeart/2005/8/layout/process1"/>
    <dgm:cxn modelId="{B963CE7B-EDB3-4770-9BD4-016EE9B375EB}" type="presOf" srcId="{0353A9BD-776D-447D-BD47-23334E7CED45}" destId="{8D3074D3-5547-4BEC-8264-A978FF9A54E6}" srcOrd="0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440E42AC-CBE0-4F6D-984D-D996324D2160}" type="presOf" srcId="{EED90F84-11FC-44D6-A118-27B2952B7C05}" destId="{F0AA0B5E-8EC7-4602-B9AF-7841F78598ED}" srcOrd="0" destOrd="0" presId="urn:microsoft.com/office/officeart/2005/8/layout/process1"/>
    <dgm:cxn modelId="{EB8DCF3D-04AE-4DB5-96FC-EE07EB648D9E}" type="presOf" srcId="{E0BD7575-A3FB-4328-B1A8-254814FE518F}" destId="{ADEE9CA2-68BA-446B-862D-AC768A702A3E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B2DAC27C-E6AC-4B0F-BAE7-EE1424C2CFEA}" type="presOf" srcId="{971C29C7-0D6B-40B1-98BA-A12E8B4D411C}" destId="{6BF3E7F4-FD98-4200-8810-376E504A9A43}" srcOrd="0" destOrd="0" presId="urn:microsoft.com/office/officeart/2005/8/layout/process1"/>
    <dgm:cxn modelId="{B64C7335-19E8-4ADC-8A85-E373AB75546A}" type="presOf" srcId="{6A65DEE3-59B1-47CD-8838-270224063F81}" destId="{EE8EDA1C-D60F-493B-9C29-DF43ED8C1210}" srcOrd="1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ED6D0AEB-E935-4109-9F67-22E58E85C9C7}" type="presOf" srcId="{0353A9BD-776D-447D-BD47-23334E7CED45}" destId="{4281FEB2-3C5D-45EC-BACB-78D56B5611E6}" srcOrd="1" destOrd="0" presId="urn:microsoft.com/office/officeart/2005/8/layout/process1"/>
    <dgm:cxn modelId="{A066B1BA-44A5-4C49-9E11-B01F5C08D5FE}" type="presOf" srcId="{B2827270-E557-489A-AF87-BE3CD1C82132}" destId="{D607123E-D91A-4EF8-A112-11490EA6E585}" srcOrd="0" destOrd="0" presId="urn:microsoft.com/office/officeart/2005/8/layout/process1"/>
    <dgm:cxn modelId="{5BB31C1C-D83F-47FA-BD4D-3DC340696E7E}" type="presOf" srcId="{C48E12B4-E794-4794-A2C0-11D71AF3A348}" destId="{5E99B97B-3CA1-4BFD-B40E-95BAE5E14DB2}" srcOrd="0" destOrd="0" presId="urn:microsoft.com/office/officeart/2005/8/layout/process1"/>
    <dgm:cxn modelId="{FEAFEBCE-E6FC-401E-98A8-FB35B6578A3E}" type="presOf" srcId="{971C29C7-0D6B-40B1-98BA-A12E8B4D411C}" destId="{9CAAF423-6E47-4BD6-B918-91FA5B6F0087}" srcOrd="1" destOrd="0" presId="urn:microsoft.com/office/officeart/2005/8/layout/process1"/>
    <dgm:cxn modelId="{7C7947B9-95A8-4CE0-B627-24F6C732F4A8}" type="presOf" srcId="{A52E182A-D042-4543-9168-6FBF0A619AD2}" destId="{1BF69DA7-CFBB-4A14-BC39-4698415033E3}" srcOrd="0" destOrd="0" presId="urn:microsoft.com/office/officeart/2005/8/layout/process1"/>
    <dgm:cxn modelId="{1DFB46D5-CA9C-4CE7-9FBD-ECF8F9842EB7}" type="presOf" srcId="{8B60F5EF-F4EB-4D37-8BD9-6B7AF3D69F36}" destId="{7BFEFC25-C317-4876-AEA8-17CAB5C56DCD}" srcOrd="0" destOrd="0" presId="urn:microsoft.com/office/officeart/2005/8/layout/process1"/>
    <dgm:cxn modelId="{A3EF0A11-6BE8-4E49-AAB8-B74BE17532BE}" type="presOf" srcId="{0548FC62-3F1B-43BA-B2D0-B999DB9B8770}" destId="{EBFC4998-40B2-4DE2-9E01-37CBF211FD3D}" srcOrd="0" destOrd="0" presId="urn:microsoft.com/office/officeart/2005/8/layout/process1"/>
    <dgm:cxn modelId="{84FB9EFA-686B-46E7-8CFA-19313BA502F3}" type="presOf" srcId="{E0BD7575-A3FB-4328-B1A8-254814FE518F}" destId="{151548A9-897C-4FC6-8447-5D052D847930}" srcOrd="1" destOrd="0" presId="urn:microsoft.com/office/officeart/2005/8/layout/process1"/>
    <dgm:cxn modelId="{F1E9B052-96C1-4EE0-BC9A-9F38E1EFCD94}" type="presOf" srcId="{F0B19FE7-6F92-4222-AC7A-B2DF62785319}" destId="{F9A37275-4434-417E-BDCA-FE25760AFD4B}" srcOrd="0" destOrd="0" presId="urn:microsoft.com/office/officeart/2005/8/layout/process1"/>
    <dgm:cxn modelId="{53803176-14D4-4394-A329-CF768271BB6A}" type="presOf" srcId="{C48E12B4-E794-4794-A2C0-11D71AF3A348}" destId="{502A675E-051A-4027-97F2-2E77DCE3FD84}" srcOrd="1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CFD32C3F-4360-4C1E-8A4B-92BA8965587A}" type="presOf" srcId="{6A65DEE3-59B1-47CD-8838-270224063F81}" destId="{179CDA4E-EC55-4F0D-BA14-5CB79F37B950}" srcOrd="0" destOrd="0" presId="urn:microsoft.com/office/officeart/2005/8/layout/process1"/>
    <dgm:cxn modelId="{9122A4AC-89C5-4BB7-BD46-A48C79F000FB}" type="presParOf" srcId="{D607123E-D91A-4EF8-A112-11490EA6E585}" destId="{7BFEFC25-C317-4876-AEA8-17CAB5C56DCD}" srcOrd="0" destOrd="0" presId="urn:microsoft.com/office/officeart/2005/8/layout/process1"/>
    <dgm:cxn modelId="{397CA80B-D0BF-4883-BA3C-541CC727A05F}" type="presParOf" srcId="{D607123E-D91A-4EF8-A112-11490EA6E585}" destId="{8D3074D3-5547-4BEC-8264-A978FF9A54E6}" srcOrd="1" destOrd="0" presId="urn:microsoft.com/office/officeart/2005/8/layout/process1"/>
    <dgm:cxn modelId="{75B2A1E5-C489-4155-B7EF-B727907902C5}" type="presParOf" srcId="{8D3074D3-5547-4BEC-8264-A978FF9A54E6}" destId="{4281FEB2-3C5D-45EC-BACB-78D56B5611E6}" srcOrd="0" destOrd="0" presId="urn:microsoft.com/office/officeart/2005/8/layout/process1"/>
    <dgm:cxn modelId="{2B7C62A3-12E3-4F56-B39A-D6C543F09C78}" type="presParOf" srcId="{D607123E-D91A-4EF8-A112-11490EA6E585}" destId="{F9A37275-4434-417E-BDCA-FE25760AFD4B}" srcOrd="2" destOrd="0" presId="urn:microsoft.com/office/officeart/2005/8/layout/process1"/>
    <dgm:cxn modelId="{54B4DCB5-C483-4968-9138-BF9149B02116}" type="presParOf" srcId="{D607123E-D91A-4EF8-A112-11490EA6E585}" destId="{179CDA4E-EC55-4F0D-BA14-5CB79F37B950}" srcOrd="3" destOrd="0" presId="urn:microsoft.com/office/officeart/2005/8/layout/process1"/>
    <dgm:cxn modelId="{3F7D738C-2F2D-4B85-A4AF-48A38F2281FB}" type="presParOf" srcId="{179CDA4E-EC55-4F0D-BA14-5CB79F37B950}" destId="{EE8EDA1C-D60F-493B-9C29-DF43ED8C1210}" srcOrd="0" destOrd="0" presId="urn:microsoft.com/office/officeart/2005/8/layout/process1"/>
    <dgm:cxn modelId="{8552DF07-5C28-4335-BA54-3BA8BF52B806}" type="presParOf" srcId="{D607123E-D91A-4EF8-A112-11490EA6E585}" destId="{F0AA0B5E-8EC7-4602-B9AF-7841F78598ED}" srcOrd="4" destOrd="0" presId="urn:microsoft.com/office/officeart/2005/8/layout/process1"/>
    <dgm:cxn modelId="{DB870311-3E7A-4308-9B40-75AEA87111BF}" type="presParOf" srcId="{D607123E-D91A-4EF8-A112-11490EA6E585}" destId="{5E99B97B-3CA1-4BFD-B40E-95BAE5E14DB2}" srcOrd="5" destOrd="0" presId="urn:microsoft.com/office/officeart/2005/8/layout/process1"/>
    <dgm:cxn modelId="{1BF241C9-EED1-4516-8AD3-917FB7DBB164}" type="presParOf" srcId="{5E99B97B-3CA1-4BFD-B40E-95BAE5E14DB2}" destId="{502A675E-051A-4027-97F2-2E77DCE3FD84}" srcOrd="0" destOrd="0" presId="urn:microsoft.com/office/officeart/2005/8/layout/process1"/>
    <dgm:cxn modelId="{E19F81CF-1CAF-496D-9875-BB7F11C8A7A3}" type="presParOf" srcId="{D607123E-D91A-4EF8-A112-11490EA6E585}" destId="{1BF69DA7-CFBB-4A14-BC39-4698415033E3}" srcOrd="6" destOrd="0" presId="urn:microsoft.com/office/officeart/2005/8/layout/process1"/>
    <dgm:cxn modelId="{75249058-64F3-4E42-A661-E93C06ABD310}" type="presParOf" srcId="{D607123E-D91A-4EF8-A112-11490EA6E585}" destId="{ADEE9CA2-68BA-446B-862D-AC768A702A3E}" srcOrd="7" destOrd="0" presId="urn:microsoft.com/office/officeart/2005/8/layout/process1"/>
    <dgm:cxn modelId="{779A6123-0C6D-4515-A432-73B860C9F911}" type="presParOf" srcId="{ADEE9CA2-68BA-446B-862D-AC768A702A3E}" destId="{151548A9-897C-4FC6-8447-5D052D847930}" srcOrd="0" destOrd="0" presId="urn:microsoft.com/office/officeart/2005/8/layout/process1"/>
    <dgm:cxn modelId="{214B2242-CEAC-49B8-BF48-60554A2827AE}" type="presParOf" srcId="{D607123E-D91A-4EF8-A112-11490EA6E585}" destId="{EBFC4998-40B2-4DE2-9E01-37CBF211FD3D}" srcOrd="8" destOrd="0" presId="urn:microsoft.com/office/officeart/2005/8/layout/process1"/>
    <dgm:cxn modelId="{BE1D8CA6-1E30-4CEF-853E-8D07D7A5FDDE}" type="presParOf" srcId="{D607123E-D91A-4EF8-A112-11490EA6E585}" destId="{6BF3E7F4-FD98-4200-8810-376E504A9A43}" srcOrd="9" destOrd="0" presId="urn:microsoft.com/office/officeart/2005/8/layout/process1"/>
    <dgm:cxn modelId="{B56ECAE0-EA01-42AC-84AF-5B61F53A138B}" type="presParOf" srcId="{6BF3E7F4-FD98-4200-8810-376E504A9A43}" destId="{9CAAF423-6E47-4BD6-B918-91FA5B6F0087}" srcOrd="0" destOrd="0" presId="urn:microsoft.com/office/officeart/2005/8/layout/process1"/>
    <dgm:cxn modelId="{68A79032-E192-4D2D-ABEF-AD447ACE6B7E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3EDC4-D030-42B0-AB64-736589021599}" type="presOf" srcId="{E0BD7575-A3FB-4328-B1A8-254814FE518F}" destId="{ADEE9CA2-68BA-446B-862D-AC768A702A3E}" srcOrd="0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8BA2D3AC-0DFC-47AD-9490-1AEC3A203CBB}" type="presOf" srcId="{A52E182A-D042-4543-9168-6FBF0A619AD2}" destId="{1BF69DA7-CFBB-4A14-BC39-4698415033E3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F3200373-6679-49A7-9C26-09AB5252C154}" type="presOf" srcId="{0548FC62-3F1B-43BA-B2D0-B999DB9B8770}" destId="{EBFC4998-40B2-4DE2-9E01-37CBF211FD3D}" srcOrd="0" destOrd="0" presId="urn:microsoft.com/office/officeart/2005/8/layout/process1"/>
    <dgm:cxn modelId="{402AC7D8-55A3-4958-BCFB-D485B71721C1}" type="presOf" srcId="{1535A179-5BEE-4E61-9773-2CDAE45C587D}" destId="{B445DAE3-C2D1-40CA-886E-FC436E7AD28A}" srcOrd="0" destOrd="0" presId="urn:microsoft.com/office/officeart/2005/8/layout/process1"/>
    <dgm:cxn modelId="{2ECD224A-4520-4A8A-8DAE-852BAE322177}" type="presOf" srcId="{EED90F84-11FC-44D6-A118-27B2952B7C05}" destId="{F0AA0B5E-8EC7-4602-B9AF-7841F78598ED}" srcOrd="0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7782D58B-F9E2-4535-9661-AADF6030C291}" type="presOf" srcId="{F0B19FE7-6F92-4222-AC7A-B2DF62785319}" destId="{F9A37275-4434-417E-BDCA-FE25760AFD4B}" srcOrd="0" destOrd="0" presId="urn:microsoft.com/office/officeart/2005/8/layout/process1"/>
    <dgm:cxn modelId="{F1F2FF25-4AF8-43B6-8140-3A8381E035EB}" type="presOf" srcId="{0353A9BD-776D-447D-BD47-23334E7CED45}" destId="{4281FEB2-3C5D-45EC-BACB-78D56B5611E6}" srcOrd="1" destOrd="0" presId="urn:microsoft.com/office/officeart/2005/8/layout/process1"/>
    <dgm:cxn modelId="{19FD2D78-A9AA-41CF-A67D-46FA2856510C}" type="presOf" srcId="{0353A9BD-776D-447D-BD47-23334E7CED45}" destId="{8D3074D3-5547-4BEC-8264-A978FF9A54E6}" srcOrd="0" destOrd="0" presId="urn:microsoft.com/office/officeart/2005/8/layout/process1"/>
    <dgm:cxn modelId="{ABB6C6D6-ED9A-497A-B2CA-29E4BC5AC737}" type="presOf" srcId="{971C29C7-0D6B-40B1-98BA-A12E8B4D411C}" destId="{9CAAF423-6E47-4BD6-B918-91FA5B6F0087}" srcOrd="1" destOrd="0" presId="urn:microsoft.com/office/officeart/2005/8/layout/process1"/>
    <dgm:cxn modelId="{81070324-DF3D-4DB4-9383-813152A09500}" type="presOf" srcId="{6A65DEE3-59B1-47CD-8838-270224063F81}" destId="{179CDA4E-EC55-4F0D-BA14-5CB79F37B950}" srcOrd="0" destOrd="0" presId="urn:microsoft.com/office/officeart/2005/8/layout/process1"/>
    <dgm:cxn modelId="{37110CA3-DED8-4AD7-804B-E822313F5C9C}" type="presOf" srcId="{8B60F5EF-F4EB-4D37-8BD9-6B7AF3D69F36}" destId="{7BFEFC25-C317-4876-AEA8-17CAB5C56DCD}" srcOrd="0" destOrd="0" presId="urn:microsoft.com/office/officeart/2005/8/layout/process1"/>
    <dgm:cxn modelId="{F5B3F796-99A0-4010-9DC5-2D7A31EB4E68}" type="presOf" srcId="{E0BD7575-A3FB-4328-B1A8-254814FE518F}" destId="{151548A9-897C-4FC6-8447-5D052D847930}" srcOrd="1" destOrd="0" presId="urn:microsoft.com/office/officeart/2005/8/layout/process1"/>
    <dgm:cxn modelId="{31EE4DCF-B835-4AAB-BF14-4ECDAFC585F7}" type="presOf" srcId="{C48E12B4-E794-4794-A2C0-11D71AF3A348}" destId="{502A675E-051A-4027-97F2-2E77DCE3FD84}" srcOrd="1" destOrd="0" presId="urn:microsoft.com/office/officeart/2005/8/layout/process1"/>
    <dgm:cxn modelId="{E86ED13B-82A4-4350-B008-AC7F400A3691}" type="presOf" srcId="{C48E12B4-E794-4794-A2C0-11D71AF3A348}" destId="{5E99B97B-3CA1-4BFD-B40E-95BAE5E14DB2}" srcOrd="0" destOrd="0" presId="urn:microsoft.com/office/officeart/2005/8/layout/process1"/>
    <dgm:cxn modelId="{E9464228-605B-48D6-9B6A-3F992E87697A}" type="presOf" srcId="{6A65DEE3-59B1-47CD-8838-270224063F81}" destId="{EE8EDA1C-D60F-493B-9C29-DF43ED8C1210}" srcOrd="1" destOrd="0" presId="urn:microsoft.com/office/officeart/2005/8/layout/process1"/>
    <dgm:cxn modelId="{93607562-4623-4E5B-BE09-ED507A5E2044}" type="presOf" srcId="{B2827270-E557-489A-AF87-BE3CD1C82132}" destId="{D607123E-D91A-4EF8-A112-11490EA6E585}" srcOrd="0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401A5E1B-A350-4D46-9272-179D196670FD}" type="presOf" srcId="{971C29C7-0D6B-40B1-98BA-A12E8B4D411C}" destId="{6BF3E7F4-FD98-4200-8810-376E504A9A43}" srcOrd="0" destOrd="0" presId="urn:microsoft.com/office/officeart/2005/8/layout/process1"/>
    <dgm:cxn modelId="{09225B62-2F45-4B62-AF5B-8D7BCDE347D6}" type="presParOf" srcId="{D607123E-D91A-4EF8-A112-11490EA6E585}" destId="{7BFEFC25-C317-4876-AEA8-17CAB5C56DCD}" srcOrd="0" destOrd="0" presId="urn:microsoft.com/office/officeart/2005/8/layout/process1"/>
    <dgm:cxn modelId="{97D5FC15-87E0-43DB-A3C3-0F6E20066517}" type="presParOf" srcId="{D607123E-D91A-4EF8-A112-11490EA6E585}" destId="{8D3074D3-5547-4BEC-8264-A978FF9A54E6}" srcOrd="1" destOrd="0" presId="urn:microsoft.com/office/officeart/2005/8/layout/process1"/>
    <dgm:cxn modelId="{135DA451-5CA3-43AE-B3A7-5942E72A9D57}" type="presParOf" srcId="{8D3074D3-5547-4BEC-8264-A978FF9A54E6}" destId="{4281FEB2-3C5D-45EC-BACB-78D56B5611E6}" srcOrd="0" destOrd="0" presId="urn:microsoft.com/office/officeart/2005/8/layout/process1"/>
    <dgm:cxn modelId="{30B10A5D-5B0E-43BF-9AA3-FB64C663536E}" type="presParOf" srcId="{D607123E-D91A-4EF8-A112-11490EA6E585}" destId="{F9A37275-4434-417E-BDCA-FE25760AFD4B}" srcOrd="2" destOrd="0" presId="urn:microsoft.com/office/officeart/2005/8/layout/process1"/>
    <dgm:cxn modelId="{DE16DB04-C5D0-4CCD-8B10-09AF63ECC890}" type="presParOf" srcId="{D607123E-D91A-4EF8-A112-11490EA6E585}" destId="{179CDA4E-EC55-4F0D-BA14-5CB79F37B950}" srcOrd="3" destOrd="0" presId="urn:microsoft.com/office/officeart/2005/8/layout/process1"/>
    <dgm:cxn modelId="{3F379735-5EE9-4612-8889-72A5EB809CC5}" type="presParOf" srcId="{179CDA4E-EC55-4F0D-BA14-5CB79F37B950}" destId="{EE8EDA1C-D60F-493B-9C29-DF43ED8C1210}" srcOrd="0" destOrd="0" presId="urn:microsoft.com/office/officeart/2005/8/layout/process1"/>
    <dgm:cxn modelId="{C42151D1-EBB0-44AE-8BE9-EBEA0916CE78}" type="presParOf" srcId="{D607123E-D91A-4EF8-A112-11490EA6E585}" destId="{F0AA0B5E-8EC7-4602-B9AF-7841F78598ED}" srcOrd="4" destOrd="0" presId="urn:microsoft.com/office/officeart/2005/8/layout/process1"/>
    <dgm:cxn modelId="{0617A4F3-0AC6-4F33-828A-33288F378ADB}" type="presParOf" srcId="{D607123E-D91A-4EF8-A112-11490EA6E585}" destId="{5E99B97B-3CA1-4BFD-B40E-95BAE5E14DB2}" srcOrd="5" destOrd="0" presId="urn:microsoft.com/office/officeart/2005/8/layout/process1"/>
    <dgm:cxn modelId="{0FBE19F5-BE33-4876-B0B0-F7CDBD364354}" type="presParOf" srcId="{5E99B97B-3CA1-4BFD-B40E-95BAE5E14DB2}" destId="{502A675E-051A-4027-97F2-2E77DCE3FD84}" srcOrd="0" destOrd="0" presId="urn:microsoft.com/office/officeart/2005/8/layout/process1"/>
    <dgm:cxn modelId="{31D1EBB4-F312-43DD-99B4-428A0F495A26}" type="presParOf" srcId="{D607123E-D91A-4EF8-A112-11490EA6E585}" destId="{1BF69DA7-CFBB-4A14-BC39-4698415033E3}" srcOrd="6" destOrd="0" presId="urn:microsoft.com/office/officeart/2005/8/layout/process1"/>
    <dgm:cxn modelId="{546B6C4B-6164-473F-8E4B-B1CDF609363A}" type="presParOf" srcId="{D607123E-D91A-4EF8-A112-11490EA6E585}" destId="{ADEE9CA2-68BA-446B-862D-AC768A702A3E}" srcOrd="7" destOrd="0" presId="urn:microsoft.com/office/officeart/2005/8/layout/process1"/>
    <dgm:cxn modelId="{D5A85650-EA15-4601-AC8A-AF311C953BF9}" type="presParOf" srcId="{ADEE9CA2-68BA-446B-862D-AC768A702A3E}" destId="{151548A9-897C-4FC6-8447-5D052D847930}" srcOrd="0" destOrd="0" presId="urn:microsoft.com/office/officeart/2005/8/layout/process1"/>
    <dgm:cxn modelId="{1BEE6DFC-651E-484B-96A3-2A3B477635EA}" type="presParOf" srcId="{D607123E-D91A-4EF8-A112-11490EA6E585}" destId="{EBFC4998-40B2-4DE2-9E01-37CBF211FD3D}" srcOrd="8" destOrd="0" presId="urn:microsoft.com/office/officeart/2005/8/layout/process1"/>
    <dgm:cxn modelId="{878701E9-810C-4957-AA46-A12E25261C3F}" type="presParOf" srcId="{D607123E-D91A-4EF8-A112-11490EA6E585}" destId="{6BF3E7F4-FD98-4200-8810-376E504A9A43}" srcOrd="9" destOrd="0" presId="urn:microsoft.com/office/officeart/2005/8/layout/process1"/>
    <dgm:cxn modelId="{CDC2DC1B-9BB5-4B4B-A3F3-2107302220C6}" type="presParOf" srcId="{6BF3E7F4-FD98-4200-8810-376E504A9A43}" destId="{9CAAF423-6E47-4BD6-B918-91FA5B6F0087}" srcOrd="0" destOrd="0" presId="urn:microsoft.com/office/officeart/2005/8/layout/process1"/>
    <dgm:cxn modelId="{C5496618-4668-424D-A9A4-D7C15C36DD3C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CBFB-742C-4161-8F0A-2B684F7D7A2A}">
      <dsp:nvSpPr>
        <dsp:cNvPr id="0" name=""/>
        <dsp:cNvSpPr/>
      </dsp:nvSpPr>
      <dsp:spPr>
        <a:xfrm rot="5400000">
          <a:off x="-191740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29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520688"/>
        <a:ext cx="1039018" cy="445294"/>
      </dsp:txXfrm>
    </dsp:sp>
    <dsp:sp modelId="{6A9E9264-46E5-4431-9E94-47EDE0F91630}">
      <dsp:nvSpPr>
        <dsp:cNvPr id="0" name=""/>
        <dsp:cNvSpPr/>
      </dsp:nvSpPr>
      <dsp:spPr>
        <a:xfrm rot="5400000">
          <a:off x="3197429" y="-2017848"/>
          <a:ext cx="964803" cy="50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ব্যাখ্যা করতে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3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81130"/>
        <a:ext cx="5021465" cy="870607"/>
      </dsp:txXfrm>
    </dsp:sp>
    <dsp:sp modelId="{3889B12D-08E7-4A22-BFCB-5D8528505CC5}">
      <dsp:nvSpPr>
        <dsp:cNvPr id="0" name=""/>
        <dsp:cNvSpPr/>
      </dsp:nvSpPr>
      <dsp:spPr>
        <a:xfrm rot="5400000">
          <a:off x="-191740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29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1809352"/>
        <a:ext cx="1039018" cy="445294"/>
      </dsp:txXfrm>
    </dsp:sp>
    <dsp:sp modelId="{B9F174D0-76AE-4C74-838A-9716C08F2D4B}">
      <dsp:nvSpPr>
        <dsp:cNvPr id="0" name=""/>
        <dsp:cNvSpPr/>
      </dsp:nvSpPr>
      <dsp:spPr>
        <a:xfrm rot="5400000">
          <a:off x="3197429" y="-775485"/>
          <a:ext cx="964803" cy="50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</a:t>
          </a:r>
          <a:endParaRPr lang="en-US" sz="3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1323493"/>
        <a:ext cx="5021465" cy="870607"/>
      </dsp:txXfrm>
    </dsp:sp>
    <dsp:sp modelId="{36A89DF0-119B-434B-BD7D-AD3932BFB4FA}">
      <dsp:nvSpPr>
        <dsp:cNvPr id="0" name=""/>
        <dsp:cNvSpPr/>
      </dsp:nvSpPr>
      <dsp:spPr>
        <a:xfrm rot="5400000">
          <a:off x="-191740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29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0907" y="3098016"/>
        <a:ext cx="1039018" cy="445294"/>
      </dsp:txXfrm>
    </dsp:sp>
    <dsp:sp modelId="{C00F4D86-591D-48C0-A4FA-C567E9739275}">
      <dsp:nvSpPr>
        <dsp:cNvPr id="0" name=""/>
        <dsp:cNvSpPr/>
      </dsp:nvSpPr>
      <dsp:spPr>
        <a:xfrm rot="5400000">
          <a:off x="3197429" y="513178"/>
          <a:ext cx="964803" cy="50685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sz="3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45549" y="2612156"/>
        <a:ext cx="5021465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EFC25-C317-4876-AEA8-17CAB5C56DCD}">
      <dsp:nvSpPr>
        <dsp:cNvPr id="0" name=""/>
        <dsp:cNvSpPr/>
      </dsp:nvSpPr>
      <dsp:spPr>
        <a:xfrm>
          <a:off x="0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5" y="270898"/>
        <a:ext cx="1046243" cy="762567"/>
      </dsp:txXfrm>
    </dsp:sp>
    <dsp:sp modelId="{8D3074D3-5547-4BEC-8264-A978FF9A54E6}">
      <dsp:nvSpPr>
        <dsp:cNvPr id="0" name=""/>
        <dsp:cNvSpPr/>
      </dsp:nvSpPr>
      <dsp:spPr>
        <a:xfrm>
          <a:off x="1203063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063" y="570810"/>
        <a:ext cx="162304" cy="162742"/>
      </dsp:txXfrm>
    </dsp:sp>
    <dsp:sp modelId="{F9A37275-4434-417E-BDCA-FE25760AFD4B}">
      <dsp:nvSpPr>
        <dsp:cNvPr id="0" name=""/>
        <dsp:cNvSpPr/>
      </dsp:nvSpPr>
      <dsp:spPr>
        <a:xfrm>
          <a:off x="1531171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4896" y="270898"/>
        <a:ext cx="1046243" cy="762567"/>
      </dsp:txXfrm>
    </dsp:sp>
    <dsp:sp modelId="{179CDA4E-EC55-4F0D-BA14-5CB79F37B950}">
      <dsp:nvSpPr>
        <dsp:cNvPr id="0" name=""/>
        <dsp:cNvSpPr/>
      </dsp:nvSpPr>
      <dsp:spPr>
        <a:xfrm>
          <a:off x="2734234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234" y="570810"/>
        <a:ext cx="162304" cy="162742"/>
      </dsp:txXfrm>
    </dsp:sp>
    <dsp:sp modelId="{F0AA0B5E-8EC7-4602-B9AF-7841F78598ED}">
      <dsp:nvSpPr>
        <dsp:cNvPr id="0" name=""/>
        <dsp:cNvSpPr/>
      </dsp:nvSpPr>
      <dsp:spPr>
        <a:xfrm>
          <a:off x="3062343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6068" y="270898"/>
        <a:ext cx="1046243" cy="762567"/>
      </dsp:txXfrm>
    </dsp:sp>
    <dsp:sp modelId="{5E99B97B-3CA1-4BFD-B40E-95BAE5E14DB2}">
      <dsp:nvSpPr>
        <dsp:cNvPr id="0" name=""/>
        <dsp:cNvSpPr/>
      </dsp:nvSpPr>
      <dsp:spPr>
        <a:xfrm>
          <a:off x="4265406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406" y="570810"/>
        <a:ext cx="162304" cy="162742"/>
      </dsp:txXfrm>
    </dsp:sp>
    <dsp:sp modelId="{1BF69DA7-CFBB-4A14-BC39-4698415033E3}">
      <dsp:nvSpPr>
        <dsp:cNvPr id="0" name=""/>
        <dsp:cNvSpPr/>
      </dsp:nvSpPr>
      <dsp:spPr>
        <a:xfrm>
          <a:off x="4593514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239" y="270898"/>
        <a:ext cx="1046243" cy="762567"/>
      </dsp:txXfrm>
    </dsp:sp>
    <dsp:sp modelId="{ADEE9CA2-68BA-446B-862D-AC768A702A3E}">
      <dsp:nvSpPr>
        <dsp:cNvPr id="0" name=""/>
        <dsp:cNvSpPr/>
      </dsp:nvSpPr>
      <dsp:spPr>
        <a:xfrm>
          <a:off x="5796578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6578" y="570810"/>
        <a:ext cx="162304" cy="162742"/>
      </dsp:txXfrm>
    </dsp:sp>
    <dsp:sp modelId="{EBFC4998-40B2-4DE2-9E01-37CBF211FD3D}">
      <dsp:nvSpPr>
        <dsp:cNvPr id="0" name=""/>
        <dsp:cNvSpPr/>
      </dsp:nvSpPr>
      <dsp:spPr>
        <a:xfrm>
          <a:off x="6124686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411" y="270898"/>
        <a:ext cx="1046243" cy="762567"/>
      </dsp:txXfrm>
    </dsp:sp>
    <dsp:sp modelId="{6BF3E7F4-FD98-4200-8810-376E504A9A43}">
      <dsp:nvSpPr>
        <dsp:cNvPr id="0" name=""/>
        <dsp:cNvSpPr/>
      </dsp:nvSpPr>
      <dsp:spPr>
        <a:xfrm>
          <a:off x="7327749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7749" y="570810"/>
        <a:ext cx="162304" cy="162742"/>
      </dsp:txXfrm>
    </dsp:sp>
    <dsp:sp modelId="{B445DAE3-C2D1-40CA-886E-FC436E7AD28A}">
      <dsp:nvSpPr>
        <dsp:cNvPr id="0" name=""/>
        <dsp:cNvSpPr/>
      </dsp:nvSpPr>
      <dsp:spPr>
        <a:xfrm>
          <a:off x="7655858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9583" y="270898"/>
        <a:ext cx="1046243" cy="762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EFC25-C317-4876-AEA8-17CAB5C56DCD}">
      <dsp:nvSpPr>
        <dsp:cNvPr id="0" name=""/>
        <dsp:cNvSpPr/>
      </dsp:nvSpPr>
      <dsp:spPr>
        <a:xfrm>
          <a:off x="0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5" y="270898"/>
        <a:ext cx="1046243" cy="762567"/>
      </dsp:txXfrm>
    </dsp:sp>
    <dsp:sp modelId="{8D3074D3-5547-4BEC-8264-A978FF9A54E6}">
      <dsp:nvSpPr>
        <dsp:cNvPr id="0" name=""/>
        <dsp:cNvSpPr/>
      </dsp:nvSpPr>
      <dsp:spPr>
        <a:xfrm>
          <a:off x="1203063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063" y="570810"/>
        <a:ext cx="162304" cy="162742"/>
      </dsp:txXfrm>
    </dsp:sp>
    <dsp:sp modelId="{F9A37275-4434-417E-BDCA-FE25760AFD4B}">
      <dsp:nvSpPr>
        <dsp:cNvPr id="0" name=""/>
        <dsp:cNvSpPr/>
      </dsp:nvSpPr>
      <dsp:spPr>
        <a:xfrm>
          <a:off x="1531171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4896" y="270898"/>
        <a:ext cx="1046243" cy="762567"/>
      </dsp:txXfrm>
    </dsp:sp>
    <dsp:sp modelId="{179CDA4E-EC55-4F0D-BA14-5CB79F37B950}">
      <dsp:nvSpPr>
        <dsp:cNvPr id="0" name=""/>
        <dsp:cNvSpPr/>
      </dsp:nvSpPr>
      <dsp:spPr>
        <a:xfrm>
          <a:off x="2734234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234" y="570810"/>
        <a:ext cx="162304" cy="162742"/>
      </dsp:txXfrm>
    </dsp:sp>
    <dsp:sp modelId="{F0AA0B5E-8EC7-4602-B9AF-7841F78598ED}">
      <dsp:nvSpPr>
        <dsp:cNvPr id="0" name=""/>
        <dsp:cNvSpPr/>
      </dsp:nvSpPr>
      <dsp:spPr>
        <a:xfrm>
          <a:off x="3062343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6068" y="270898"/>
        <a:ext cx="1046243" cy="762567"/>
      </dsp:txXfrm>
    </dsp:sp>
    <dsp:sp modelId="{5E99B97B-3CA1-4BFD-B40E-95BAE5E14DB2}">
      <dsp:nvSpPr>
        <dsp:cNvPr id="0" name=""/>
        <dsp:cNvSpPr/>
      </dsp:nvSpPr>
      <dsp:spPr>
        <a:xfrm>
          <a:off x="4265406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406" y="570810"/>
        <a:ext cx="162304" cy="162742"/>
      </dsp:txXfrm>
    </dsp:sp>
    <dsp:sp modelId="{1BF69DA7-CFBB-4A14-BC39-4698415033E3}">
      <dsp:nvSpPr>
        <dsp:cNvPr id="0" name=""/>
        <dsp:cNvSpPr/>
      </dsp:nvSpPr>
      <dsp:spPr>
        <a:xfrm>
          <a:off x="4593514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239" y="270898"/>
        <a:ext cx="1046243" cy="762567"/>
      </dsp:txXfrm>
    </dsp:sp>
    <dsp:sp modelId="{ADEE9CA2-68BA-446B-862D-AC768A702A3E}">
      <dsp:nvSpPr>
        <dsp:cNvPr id="0" name=""/>
        <dsp:cNvSpPr/>
      </dsp:nvSpPr>
      <dsp:spPr>
        <a:xfrm>
          <a:off x="5796578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6578" y="570810"/>
        <a:ext cx="162304" cy="162742"/>
      </dsp:txXfrm>
    </dsp:sp>
    <dsp:sp modelId="{EBFC4998-40B2-4DE2-9E01-37CBF211FD3D}">
      <dsp:nvSpPr>
        <dsp:cNvPr id="0" name=""/>
        <dsp:cNvSpPr/>
      </dsp:nvSpPr>
      <dsp:spPr>
        <a:xfrm>
          <a:off x="6124686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411" y="270898"/>
        <a:ext cx="1046243" cy="762567"/>
      </dsp:txXfrm>
    </dsp:sp>
    <dsp:sp modelId="{6BF3E7F4-FD98-4200-8810-376E504A9A43}">
      <dsp:nvSpPr>
        <dsp:cNvPr id="0" name=""/>
        <dsp:cNvSpPr/>
      </dsp:nvSpPr>
      <dsp:spPr>
        <a:xfrm>
          <a:off x="7327749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7749" y="570810"/>
        <a:ext cx="162304" cy="162742"/>
      </dsp:txXfrm>
    </dsp:sp>
    <dsp:sp modelId="{B445DAE3-C2D1-40CA-886E-FC436E7AD28A}">
      <dsp:nvSpPr>
        <dsp:cNvPr id="0" name=""/>
        <dsp:cNvSpPr/>
      </dsp:nvSpPr>
      <dsp:spPr>
        <a:xfrm>
          <a:off x="7655858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9583" y="270898"/>
        <a:ext cx="1046243" cy="76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01975-B28E-4E25-957E-608D62E4E153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72C2-7652-4904-AAC6-6A27ED25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6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9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6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5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6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4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30ED-4138-453A-A25F-FFB6A8897AE8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G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20" y="1667608"/>
            <a:ext cx="6572250" cy="519039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13060" y="311184"/>
            <a:ext cx="6308410" cy="1460466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8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9439" y="2792167"/>
            <a:ext cx="5510148" cy="1323439"/>
          </a:xfrm>
          <a:prstGeom prst="rect">
            <a:avLst/>
          </a:prstGeom>
          <a:gradFill>
            <a:gsLst>
              <a:gs pos="19000">
                <a:srgbClr val="00B050">
                  <a:alpha val="70000"/>
                </a:srgb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161925" cmpd="thinThick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ইরাটোস্থিনিস ছাঁকনির সাহায্যে মৌলিক সংখ্যা নির্ণয় কর-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70730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" name="Plaque 4"/>
          <p:cNvSpPr/>
          <p:nvPr/>
        </p:nvSpPr>
        <p:spPr>
          <a:xfrm>
            <a:off x="4621701" y="4629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51295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643331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8235216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7334263" y="194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9404" y="46293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Plaque 10"/>
          <p:cNvSpPr/>
          <p:nvPr/>
        </p:nvSpPr>
        <p:spPr>
          <a:xfrm>
            <a:off x="944695" y="1753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859095" y="1940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278507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4" name="Plaque 13"/>
          <p:cNvSpPr/>
          <p:nvPr/>
        </p:nvSpPr>
        <p:spPr>
          <a:xfrm>
            <a:off x="370730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621701" y="74693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551295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643331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8235216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7334263" y="7200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59404" y="746937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44695" y="71817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1859095" y="7200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278507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370730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laque 24"/>
          <p:cNvSpPr/>
          <p:nvPr/>
        </p:nvSpPr>
        <p:spPr>
          <a:xfrm>
            <a:off x="4621701" y="141882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551295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43331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235216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7334263" y="139193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59404" y="1418819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laque 30"/>
          <p:cNvSpPr/>
          <p:nvPr/>
        </p:nvSpPr>
        <p:spPr>
          <a:xfrm>
            <a:off x="944695" y="139005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aque 31"/>
          <p:cNvSpPr/>
          <p:nvPr/>
        </p:nvSpPr>
        <p:spPr>
          <a:xfrm>
            <a:off x="1859095" y="139192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278507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70730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laque 34"/>
          <p:cNvSpPr/>
          <p:nvPr/>
        </p:nvSpPr>
        <p:spPr>
          <a:xfrm>
            <a:off x="4621701" y="211801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laque 35"/>
          <p:cNvSpPr/>
          <p:nvPr/>
        </p:nvSpPr>
        <p:spPr>
          <a:xfrm>
            <a:off x="551295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643331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8235216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Plaque 38"/>
          <p:cNvSpPr/>
          <p:nvPr/>
        </p:nvSpPr>
        <p:spPr>
          <a:xfrm>
            <a:off x="7334263" y="209113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laque 39"/>
          <p:cNvSpPr/>
          <p:nvPr/>
        </p:nvSpPr>
        <p:spPr>
          <a:xfrm>
            <a:off x="59404" y="211801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Plaque 40"/>
          <p:cNvSpPr/>
          <p:nvPr/>
        </p:nvSpPr>
        <p:spPr>
          <a:xfrm>
            <a:off x="944695" y="208925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Plaque 41"/>
          <p:cNvSpPr/>
          <p:nvPr/>
        </p:nvSpPr>
        <p:spPr>
          <a:xfrm>
            <a:off x="1859095" y="209112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Plaque 42"/>
          <p:cNvSpPr/>
          <p:nvPr/>
        </p:nvSpPr>
        <p:spPr>
          <a:xfrm>
            <a:off x="278507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Plaque 43"/>
          <p:cNvSpPr/>
          <p:nvPr/>
        </p:nvSpPr>
        <p:spPr>
          <a:xfrm>
            <a:off x="370730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Plaque 44"/>
          <p:cNvSpPr/>
          <p:nvPr/>
        </p:nvSpPr>
        <p:spPr>
          <a:xfrm>
            <a:off x="4621701" y="282434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Plaque 45"/>
          <p:cNvSpPr/>
          <p:nvPr/>
        </p:nvSpPr>
        <p:spPr>
          <a:xfrm>
            <a:off x="551295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laque 46"/>
          <p:cNvSpPr/>
          <p:nvPr/>
        </p:nvSpPr>
        <p:spPr>
          <a:xfrm>
            <a:off x="643331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Plaque 47"/>
          <p:cNvSpPr/>
          <p:nvPr/>
        </p:nvSpPr>
        <p:spPr>
          <a:xfrm>
            <a:off x="8247091" y="278986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Plaque 48"/>
          <p:cNvSpPr/>
          <p:nvPr/>
        </p:nvSpPr>
        <p:spPr>
          <a:xfrm>
            <a:off x="7334263" y="279746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Plaque 49"/>
          <p:cNvSpPr/>
          <p:nvPr/>
        </p:nvSpPr>
        <p:spPr>
          <a:xfrm>
            <a:off x="59404" y="282434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Plaque 50"/>
          <p:cNvSpPr/>
          <p:nvPr/>
        </p:nvSpPr>
        <p:spPr>
          <a:xfrm>
            <a:off x="944695" y="279558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Plaque 51"/>
          <p:cNvSpPr/>
          <p:nvPr/>
        </p:nvSpPr>
        <p:spPr>
          <a:xfrm>
            <a:off x="1859095" y="279745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Plaque 52"/>
          <p:cNvSpPr/>
          <p:nvPr/>
        </p:nvSpPr>
        <p:spPr>
          <a:xfrm>
            <a:off x="278507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Plaque 53"/>
          <p:cNvSpPr/>
          <p:nvPr/>
        </p:nvSpPr>
        <p:spPr>
          <a:xfrm>
            <a:off x="370730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Plaque 54"/>
          <p:cNvSpPr/>
          <p:nvPr/>
        </p:nvSpPr>
        <p:spPr>
          <a:xfrm>
            <a:off x="4621701" y="349004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Plaque 55"/>
          <p:cNvSpPr/>
          <p:nvPr/>
        </p:nvSpPr>
        <p:spPr>
          <a:xfrm>
            <a:off x="551295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laque 56"/>
          <p:cNvSpPr/>
          <p:nvPr/>
        </p:nvSpPr>
        <p:spPr>
          <a:xfrm>
            <a:off x="6429949" y="349004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Plaque 57"/>
          <p:cNvSpPr/>
          <p:nvPr/>
        </p:nvSpPr>
        <p:spPr>
          <a:xfrm>
            <a:off x="8235216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Plaque 58"/>
          <p:cNvSpPr/>
          <p:nvPr/>
        </p:nvSpPr>
        <p:spPr>
          <a:xfrm>
            <a:off x="7334263" y="34631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laque 59"/>
          <p:cNvSpPr/>
          <p:nvPr/>
        </p:nvSpPr>
        <p:spPr>
          <a:xfrm>
            <a:off x="59404" y="349004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laque 60"/>
          <p:cNvSpPr/>
          <p:nvPr/>
        </p:nvSpPr>
        <p:spPr>
          <a:xfrm>
            <a:off x="944695" y="346128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aque 61"/>
          <p:cNvSpPr/>
          <p:nvPr/>
        </p:nvSpPr>
        <p:spPr>
          <a:xfrm>
            <a:off x="1859095" y="346315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Plaque 62"/>
          <p:cNvSpPr/>
          <p:nvPr/>
        </p:nvSpPr>
        <p:spPr>
          <a:xfrm>
            <a:off x="2785070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Plaque 63"/>
          <p:cNvSpPr/>
          <p:nvPr/>
        </p:nvSpPr>
        <p:spPr>
          <a:xfrm>
            <a:off x="371917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Plaque 64"/>
          <p:cNvSpPr/>
          <p:nvPr/>
        </p:nvSpPr>
        <p:spPr>
          <a:xfrm>
            <a:off x="4633576" y="41811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Plaque 65"/>
          <p:cNvSpPr/>
          <p:nvPr/>
        </p:nvSpPr>
        <p:spPr>
          <a:xfrm>
            <a:off x="552482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laque 66"/>
          <p:cNvSpPr/>
          <p:nvPr/>
        </p:nvSpPr>
        <p:spPr>
          <a:xfrm>
            <a:off x="6429949" y="41544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Plaque 67"/>
          <p:cNvSpPr/>
          <p:nvPr/>
        </p:nvSpPr>
        <p:spPr>
          <a:xfrm>
            <a:off x="8247091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Plaque 68"/>
          <p:cNvSpPr/>
          <p:nvPr/>
        </p:nvSpPr>
        <p:spPr>
          <a:xfrm>
            <a:off x="7346138" y="415421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Plaque 69"/>
          <p:cNvSpPr/>
          <p:nvPr/>
        </p:nvSpPr>
        <p:spPr>
          <a:xfrm>
            <a:off x="71279" y="418110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Plaque 70"/>
          <p:cNvSpPr/>
          <p:nvPr/>
        </p:nvSpPr>
        <p:spPr>
          <a:xfrm>
            <a:off x="956570" y="415234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Plaque 71"/>
          <p:cNvSpPr/>
          <p:nvPr/>
        </p:nvSpPr>
        <p:spPr>
          <a:xfrm>
            <a:off x="1870970" y="41542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Plaque 72"/>
          <p:cNvSpPr/>
          <p:nvPr/>
        </p:nvSpPr>
        <p:spPr>
          <a:xfrm>
            <a:off x="2796945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Plaque 73"/>
          <p:cNvSpPr/>
          <p:nvPr/>
        </p:nvSpPr>
        <p:spPr>
          <a:xfrm>
            <a:off x="370730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Plaque 74"/>
          <p:cNvSpPr/>
          <p:nvPr/>
        </p:nvSpPr>
        <p:spPr>
          <a:xfrm>
            <a:off x="4621701" y="485655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551295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Plaque 76"/>
          <p:cNvSpPr/>
          <p:nvPr/>
        </p:nvSpPr>
        <p:spPr>
          <a:xfrm>
            <a:off x="643331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Plaque 77"/>
          <p:cNvSpPr/>
          <p:nvPr/>
        </p:nvSpPr>
        <p:spPr>
          <a:xfrm>
            <a:off x="8235216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Plaque 78"/>
          <p:cNvSpPr/>
          <p:nvPr/>
        </p:nvSpPr>
        <p:spPr>
          <a:xfrm>
            <a:off x="7334263" y="482966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Plaque 79"/>
          <p:cNvSpPr/>
          <p:nvPr/>
        </p:nvSpPr>
        <p:spPr>
          <a:xfrm>
            <a:off x="59404" y="4856550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Plaque 80"/>
          <p:cNvSpPr/>
          <p:nvPr/>
        </p:nvSpPr>
        <p:spPr>
          <a:xfrm>
            <a:off x="944695" y="482778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Plaque 81"/>
          <p:cNvSpPr/>
          <p:nvPr/>
        </p:nvSpPr>
        <p:spPr>
          <a:xfrm>
            <a:off x="1859095" y="4829660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Plaque 82"/>
          <p:cNvSpPr/>
          <p:nvPr/>
        </p:nvSpPr>
        <p:spPr>
          <a:xfrm>
            <a:off x="278507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Plaque 83"/>
          <p:cNvSpPr/>
          <p:nvPr/>
        </p:nvSpPr>
        <p:spPr>
          <a:xfrm>
            <a:off x="371917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Plaque 84"/>
          <p:cNvSpPr/>
          <p:nvPr/>
        </p:nvSpPr>
        <p:spPr>
          <a:xfrm>
            <a:off x="4633576" y="555100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Plaque 85"/>
          <p:cNvSpPr/>
          <p:nvPr/>
        </p:nvSpPr>
        <p:spPr>
          <a:xfrm>
            <a:off x="552482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Plaque 86"/>
          <p:cNvSpPr/>
          <p:nvPr/>
        </p:nvSpPr>
        <p:spPr>
          <a:xfrm>
            <a:off x="644518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Plaque 87"/>
          <p:cNvSpPr/>
          <p:nvPr/>
        </p:nvSpPr>
        <p:spPr>
          <a:xfrm>
            <a:off x="8247091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Plaque 88"/>
          <p:cNvSpPr/>
          <p:nvPr/>
        </p:nvSpPr>
        <p:spPr>
          <a:xfrm>
            <a:off x="7346138" y="552412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Plaque 89"/>
          <p:cNvSpPr/>
          <p:nvPr/>
        </p:nvSpPr>
        <p:spPr>
          <a:xfrm>
            <a:off x="71279" y="5551005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Plaque 90"/>
          <p:cNvSpPr/>
          <p:nvPr/>
        </p:nvSpPr>
        <p:spPr>
          <a:xfrm>
            <a:off x="956570" y="552224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Plaque 91"/>
          <p:cNvSpPr/>
          <p:nvPr/>
        </p:nvSpPr>
        <p:spPr>
          <a:xfrm>
            <a:off x="1870970" y="552411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Plaque 92"/>
          <p:cNvSpPr/>
          <p:nvPr/>
        </p:nvSpPr>
        <p:spPr>
          <a:xfrm>
            <a:off x="279694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Plaque 93"/>
          <p:cNvSpPr/>
          <p:nvPr/>
        </p:nvSpPr>
        <p:spPr>
          <a:xfrm>
            <a:off x="371917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Plaque 94"/>
          <p:cNvSpPr/>
          <p:nvPr/>
        </p:nvSpPr>
        <p:spPr>
          <a:xfrm>
            <a:off x="4633576" y="622963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Plaque 95"/>
          <p:cNvSpPr/>
          <p:nvPr/>
        </p:nvSpPr>
        <p:spPr>
          <a:xfrm>
            <a:off x="552482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Plaque 96"/>
          <p:cNvSpPr/>
          <p:nvPr/>
        </p:nvSpPr>
        <p:spPr>
          <a:xfrm>
            <a:off x="644518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Plaque 97"/>
          <p:cNvSpPr/>
          <p:nvPr/>
        </p:nvSpPr>
        <p:spPr>
          <a:xfrm>
            <a:off x="8247091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Plaque 98"/>
          <p:cNvSpPr/>
          <p:nvPr/>
        </p:nvSpPr>
        <p:spPr>
          <a:xfrm>
            <a:off x="7346138" y="620275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Plaque 99"/>
          <p:cNvSpPr/>
          <p:nvPr/>
        </p:nvSpPr>
        <p:spPr>
          <a:xfrm>
            <a:off x="71279" y="622963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Plaque 100"/>
          <p:cNvSpPr/>
          <p:nvPr/>
        </p:nvSpPr>
        <p:spPr>
          <a:xfrm>
            <a:off x="956570" y="620087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Plaque 101"/>
          <p:cNvSpPr/>
          <p:nvPr/>
        </p:nvSpPr>
        <p:spPr>
          <a:xfrm>
            <a:off x="1870970" y="620274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Plaque 102"/>
          <p:cNvSpPr/>
          <p:nvPr/>
        </p:nvSpPr>
        <p:spPr>
          <a:xfrm>
            <a:off x="279694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3000"/>
                            </p:stCondLst>
                            <p:childTnLst>
                              <p:par>
                                <p:cTn id="51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500"/>
                            </p:stCondLst>
                            <p:childTnLst>
                              <p:par>
                                <p:cTn id="5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4000"/>
                            </p:stCondLst>
                            <p:childTnLst>
                              <p:par>
                                <p:cTn id="53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4500"/>
                            </p:stCondLst>
                            <p:childTnLst>
                              <p:par>
                                <p:cTn id="53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000"/>
                            </p:stCondLst>
                            <p:childTnLst>
                              <p:par>
                                <p:cTn id="54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500"/>
                            </p:stCondLst>
                            <p:childTnLst>
                              <p:par>
                                <p:cTn id="54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500"/>
                            </p:stCondLst>
                            <p:childTnLst>
                              <p:par>
                                <p:cTn id="5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7000"/>
                            </p:stCondLst>
                            <p:childTnLst>
                              <p:par>
                                <p:cTn id="56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500"/>
                            </p:stCondLst>
                            <p:childTnLst>
                              <p:par>
                                <p:cTn id="57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8000"/>
                            </p:stCondLst>
                            <p:childTnLst>
                              <p:par>
                                <p:cTn id="57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9000"/>
                            </p:stCondLst>
                            <p:childTnLst>
                              <p:par>
                                <p:cTn id="59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9500"/>
                            </p:stCondLst>
                            <p:childTnLst>
                              <p:par>
                                <p:cTn id="59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8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3000"/>
                            </p:stCondLst>
                            <p:childTnLst>
                              <p:par>
                                <p:cTn id="8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3500"/>
                            </p:stCondLst>
                            <p:childTnLst>
                              <p:par>
                                <p:cTn id="8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4000"/>
                            </p:stCondLst>
                            <p:childTnLst>
                              <p:par>
                                <p:cTn id="8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4500"/>
                            </p:stCondLst>
                            <p:childTnLst>
                              <p:par>
                                <p:cTn id="8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5000"/>
                            </p:stCondLst>
                            <p:childTnLst>
                              <p:par>
                                <p:cTn id="8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5500"/>
                            </p:stCondLst>
                            <p:childTnLst>
                              <p:par>
                                <p:cTn id="8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6000"/>
                            </p:stCondLst>
                            <p:childTnLst>
                              <p:par>
                                <p:cTn id="8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6500"/>
                            </p:stCondLst>
                            <p:childTnLst>
                              <p:par>
                                <p:cTn id="8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7000"/>
                            </p:stCondLst>
                            <p:childTnLst>
                              <p:par>
                                <p:cTn id="8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7500"/>
                            </p:stCondLst>
                            <p:childTnLst>
                              <p:par>
                                <p:cTn id="8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9500"/>
                            </p:stCondLst>
                            <p:childTnLst>
                              <p:par>
                                <p:cTn id="8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3000"/>
                            </p:stCondLst>
                            <p:childTnLst>
                              <p:par>
                                <p:cTn id="9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3500"/>
                            </p:stCondLst>
                            <p:childTnLst>
                              <p:par>
                                <p:cTn id="9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4000"/>
                            </p:stCondLst>
                            <p:childTnLst>
                              <p:par>
                                <p:cTn id="9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4500"/>
                            </p:stCondLst>
                            <p:childTnLst>
                              <p:par>
                                <p:cTn id="9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5000"/>
                            </p:stCondLst>
                            <p:childTnLst>
                              <p:par>
                                <p:cTn id="9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5500"/>
                            </p:stCondLst>
                            <p:childTnLst>
                              <p:par>
                                <p:cTn id="9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3000"/>
                            </p:stCondLst>
                            <p:childTnLst>
                              <p:par>
                                <p:cTn id="9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3500"/>
                            </p:stCondLst>
                            <p:childTnLst>
                              <p:par>
                                <p:cTn id="9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4000"/>
                            </p:stCondLst>
                            <p:childTnLst>
                              <p:par>
                                <p:cTn id="9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658" y="443754"/>
            <a:ext cx="2312893" cy="68579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2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940" y="2393576"/>
            <a:ext cx="758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)  ১থেকে ২০ এর মধ্যে মৌলিক সংখ্যা কয়টি ও কী কী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344" y="4111351"/>
            <a:ext cx="740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৫০ থেকে ১০০ এর মধ্যে মৌলিক সংখ্যাগুলো  লিখ ?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48" y="494291"/>
            <a:ext cx="600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তালিকার পরবর্তী দুটি সংখ্যা নির্ণয় কর 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, ১০ , ১৭, ২৪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৩১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348" y="1694620"/>
            <a:ext cx="7020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সমাধানঃ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তালিকার  সংখ্যালো =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 ,  ১০ , ১৭,  ২৪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৩১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76730" y="2224654"/>
            <a:ext cx="1725562" cy="727631"/>
          </a:xfrm>
          <a:prstGeom prst="wedgeEllipseCallout">
            <a:avLst>
              <a:gd name="adj1" fmla="val 5624"/>
              <a:gd name="adj2" fmla="val 128330"/>
            </a:avLst>
          </a:prstGeom>
          <a:noFill/>
          <a:ln w="50800" cap="rnd">
            <a:solidFill>
              <a:schemeClr val="accent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7708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203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032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919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662" y="3367756"/>
            <a:ext cx="161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পার্থক্য;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4602" y="3344643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2086" y="2248618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662" y="4337416"/>
            <a:ext cx="6067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পরবর্তী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দুইটি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859" y="5106857"/>
            <a:ext cx="362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= ৩১ + ৭ = ৩৮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1633" y="5714909"/>
            <a:ext cx="4269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৩৮ + ৭ = ৪৫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9444 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00209 L 0.18542 -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-0.00208 L 0.28542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208 L 0.3982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0" grpId="0"/>
      <p:bldP spid="11" grpId="0"/>
      <p:bldP spid="12" grpId="0"/>
      <p:bldP spid="13" grpId="0"/>
      <p:bldP spid="15" grpId="0"/>
      <p:bldP spid="16" grpId="0"/>
      <p:bldP spid="16" grpId="1"/>
      <p:bldP spid="17" grpId="0"/>
      <p:bldP spid="17" grpId="1"/>
      <p:bldP spid="17" grpId="2"/>
      <p:bldP spid="1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B0F0">
                <a:lumMod val="55000"/>
                <a:lumOff val="45000"/>
              </a:srgbClr>
            </a:gs>
            <a:gs pos="8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4311289"/>
              </p:ext>
            </p:extLst>
          </p:nvPr>
        </p:nvGraphicFramePr>
        <p:xfrm>
          <a:off x="215154" y="2528048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9056" y="4350964"/>
            <a:ext cx="614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পরবর্তী দুটি সংখ্যা  নির্ণয়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3385655"/>
              </p:ext>
            </p:extLst>
          </p:nvPr>
        </p:nvGraphicFramePr>
        <p:xfrm>
          <a:off x="201706" y="2541495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70162" y="356102"/>
            <a:ext cx="4862650" cy="1472697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chemeClr val="accent4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rgbClr val="00B050"/>
              </a:gs>
            </a:gsLst>
            <a:lin ang="5400000" scaled="1"/>
          </a:gra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081" y="1759277"/>
            <a:ext cx="9244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ফিবোনাক্কি সংখ্যা; ১,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৫,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1972" y="2055419"/>
            <a:ext cx="991260" cy="1268391"/>
            <a:chOff x="3666604" y="4783871"/>
            <a:chExt cx="991260" cy="1268391"/>
          </a:xfrm>
        </p:grpSpPr>
        <p:sp>
          <p:nvSpPr>
            <p:cNvPr id="8" name="Arc 7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21664" y="2070167"/>
            <a:ext cx="991260" cy="1268391"/>
            <a:chOff x="3666604" y="4783871"/>
            <a:chExt cx="991260" cy="1268391"/>
          </a:xfrm>
        </p:grpSpPr>
        <p:sp>
          <p:nvSpPr>
            <p:cNvPr id="13" name="Arc 12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7871" y="2055419"/>
            <a:ext cx="991260" cy="1268391"/>
            <a:chOff x="3666604" y="4783871"/>
            <a:chExt cx="991260" cy="1268391"/>
          </a:xfrm>
        </p:grpSpPr>
        <p:sp>
          <p:nvSpPr>
            <p:cNvPr id="17" name="Arc 16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3023" y="2055419"/>
            <a:ext cx="991260" cy="1268391"/>
            <a:chOff x="3666604" y="4783871"/>
            <a:chExt cx="991260" cy="1268391"/>
          </a:xfrm>
        </p:grpSpPr>
        <p:sp>
          <p:nvSpPr>
            <p:cNvPr id="21" name="Arc 20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2258" y="2070167"/>
            <a:ext cx="991260" cy="1266045"/>
            <a:chOff x="3666604" y="4783871"/>
            <a:chExt cx="991260" cy="1266045"/>
          </a:xfrm>
        </p:grpSpPr>
        <p:sp>
          <p:nvSpPr>
            <p:cNvPr id="25" name="Arc 24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89030" y="4972698"/>
              <a:ext cx="6078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2007" y="4076256"/>
            <a:ext cx="4953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পরের ৫টি সংখ্যা লিখ ?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59069"/>
              </p:ext>
            </p:extLst>
          </p:nvPr>
        </p:nvGraphicFramePr>
        <p:xfrm>
          <a:off x="3638082" y="3012703"/>
          <a:ext cx="1755058" cy="148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8082" y="3012703"/>
                        <a:ext cx="1755058" cy="148083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6000">
                            <a:schemeClr val="tx1"/>
                          </a:gs>
                          <a:gs pos="6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60000">
                            <a:srgbClr val="002060"/>
                          </a:gs>
                          <a:gs pos="74000">
                            <a:srgbClr val="C00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1" y="1704949"/>
            <a:ext cx="6400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85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43" y="1777867"/>
            <a:ext cx="8794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ক= ১ + ২ + ৩ + ৪ + ৫ + ৬ + ৭ + ৮ + ৯ +১০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45" y="2287374"/>
            <a:ext cx="9025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ক= ১০+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৯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+ ৮ + ৭ + ৬ + ৫ + ৪ + ৩ + ২ +১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697" y="3048155"/>
            <a:ext cx="86278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80660" y="2954922"/>
            <a:ext cx="1043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276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0714" y="2989139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0840" y="2964436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5733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6849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3614" y="2984390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8299" y="2974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40972" y="2984390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0532" y="2974415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7631" y="2954922"/>
            <a:ext cx="1173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২ক=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198503" y="3682301"/>
            <a:ext cx="1173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২ক=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158257" y="3707029"/>
            <a:ext cx="170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১+১০ )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6471" y="3716861"/>
            <a:ext cx="103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256208" y="4655694"/>
            <a:ext cx="1067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 = 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1158257" y="4375710"/>
            <a:ext cx="1703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১+১০ )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6471" y="4385542"/>
            <a:ext cx="103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2451" y="5049507"/>
            <a:ext cx="27278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085697" y="5009637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30186" y="5762727"/>
            <a:ext cx="7610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 = 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1197096" y="5482743"/>
            <a:ext cx="3861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প্রথম পদ +শেষ পদ)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8391" y="5482743"/>
            <a:ext cx="2539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পদ সংখ্যা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291290" y="6116670"/>
            <a:ext cx="6186140" cy="39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79414" y="6116670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09089" y="476062"/>
            <a:ext cx="51233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ক্রমিকসংখ্যার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44" y="4860787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২ক - ১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75504"/>
              </p:ext>
            </p:extLst>
          </p:nvPr>
        </p:nvGraphicFramePr>
        <p:xfrm>
          <a:off x="795867" y="2107012"/>
          <a:ext cx="7748057" cy="139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015"/>
                <a:gridCol w="968507"/>
                <a:gridCol w="968507"/>
                <a:gridCol w="968507"/>
                <a:gridCol w="968507"/>
                <a:gridCol w="968507"/>
                <a:gridCol w="968507"/>
              </a:tblGrid>
              <a:tr h="698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রাশি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২৫তম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২ক - 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38" y="4860786"/>
            <a:ext cx="81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514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918" y="4888867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542" y="4889879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42" y="4247930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=১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8942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=২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7296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4394" y="486078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247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=৩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6076" y="4919525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1324" y="488785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6247" y="424792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=৪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7514" y="4919524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5605" y="4903183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7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2678" y="4239849"/>
            <a:ext cx="18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5781" y="4908054"/>
            <a:ext cx="115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2158" y="4914925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7598" y="4260683"/>
            <a:ext cx="196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4975" y="4908054"/>
            <a:ext cx="127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25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2158" y="4914925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5885 -0.290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5364 -0.29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5 -0.290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1625 -0.288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26545 -0.2944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36997 -0.2944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7" grpId="0"/>
      <p:bldP spid="7" grpId="1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85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22"/>
          <a:stretch/>
        </p:blipFill>
        <p:spPr>
          <a:xfrm>
            <a:off x="842964" y="1967070"/>
            <a:ext cx="7541316" cy="327896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663144" y="2596963"/>
            <a:ext cx="8287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২৫তম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4309" y="2566186"/>
            <a:ext cx="61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556" y="348999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800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309" y="30363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716" y="29806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012" y="354181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807" y="399738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715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4441" y="4538149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014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249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6172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9426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198" y="3615338"/>
            <a:ext cx="10972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৩ক+২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2943" y="3617535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0458" y="413090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8472" y="412129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33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4296" y="4117658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4492" y="464690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4151" y="464317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1471" y="4634613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1273" y="253148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" y="185512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76997" y="2124979"/>
            <a:ext cx="81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তালিকাটি লক্ষ্য কর  ২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৪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৬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১০,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…….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997" y="3100208"/>
            <a:ext cx="639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ক) এটি কোন ধরণের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 উল্লেখ কর 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194" y="3879739"/>
            <a:ext cx="777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খ )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পরবর্তী তিনটি সংখ্যা নির্ণয় কর ।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94" y="4636602"/>
            <a:ext cx="841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) সংক্ষিপ্ত পদ্ধতিতে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১০টি পদের সমষ্টি নির্ণয়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কর ।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406" y="1463476"/>
            <a:ext cx="2221152" cy="15982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8ম-শ্রেণি </a:t>
            </a:r>
          </a:p>
          <a:p>
            <a:pPr algn="ctr"/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</a:t>
            </a:r>
          </a:p>
          <a:p>
            <a:pPr algn="ctr"/>
            <a:r>
              <a:rPr lang="bn-BD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অনুশীলনী-১</a:t>
            </a:r>
            <a:endParaRPr lang="en-US" sz="2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406" y="129308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বুরুঙ্গা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ইকবাল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০১৭১৭২২৫৪৭৬</a:t>
            </a: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gm.mizanoor</a:t>
            </a:r>
            <a:r>
              <a:rPr lang="en-US" sz="14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24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@ gmail.com 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B0F0">
                <a:lumMod val="55000"/>
                <a:lumOff val="45000"/>
              </a:srgbClr>
            </a:gs>
            <a:gs pos="53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860" y="1271589"/>
            <a:ext cx="5059154" cy="1243012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8" y="3616658"/>
            <a:ext cx="8321503" cy="2879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6" y="244807"/>
            <a:ext cx="8535225" cy="63659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67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0B0F0">
                <a:lumMod val="55000"/>
                <a:lumOff val="45000"/>
              </a:srgbClr>
            </a:gs>
            <a:gs pos="7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52" y="1056129"/>
            <a:ext cx="6223822" cy="4912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82" y="1234855"/>
            <a:ext cx="6004392" cy="471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66" y="1334709"/>
            <a:ext cx="5979707" cy="4716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58" y="1432589"/>
            <a:ext cx="5897127" cy="4536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2" y="1462977"/>
            <a:ext cx="5815001" cy="450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1" y="1462977"/>
            <a:ext cx="5829417" cy="4603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5578" y="350019"/>
            <a:ext cx="39083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76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456108" y="205386"/>
            <a:ext cx="8159078" cy="6423948"/>
          </a:xfrm>
          <a:prstGeom prst="sun">
            <a:avLst>
              <a:gd name="adj" fmla="val 12500"/>
            </a:avLst>
          </a:prstGeom>
          <a:gradFill>
            <a:gsLst>
              <a:gs pos="32000">
                <a:schemeClr val="tx1"/>
              </a:gs>
              <a:gs pos="51000">
                <a:schemeClr val="bg1"/>
              </a:gs>
              <a:gs pos="83000">
                <a:srgbClr val="FF0000">
                  <a:alpha val="80000"/>
                  <a:lumMod val="68000"/>
                </a:srgbClr>
              </a:gs>
              <a:gs pos="8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 w="73025" cmpd="sng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bn-BD" sz="9600" b="1" spc="50" dirty="0" smtClean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endParaRPr lang="en-US" sz="9600" b="1" spc="50" dirty="0">
              <a:ln w="0"/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B0F0">
                <a:lumMod val="79000"/>
                <a:lumOff val="21000"/>
              </a:srgbClr>
            </a:gs>
            <a:gs pos="74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5939052"/>
              </p:ext>
            </p:extLst>
          </p:nvPr>
        </p:nvGraphicFramePr>
        <p:xfrm>
          <a:off x="1500851" y="2334550"/>
          <a:ext cx="6231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que 3"/>
          <p:cNvSpPr/>
          <p:nvPr/>
        </p:nvSpPr>
        <p:spPr>
          <a:xfrm>
            <a:off x="1913536" y="246857"/>
            <a:ext cx="5350864" cy="1683543"/>
          </a:xfrm>
          <a:prstGeom prst="plaque">
            <a:avLst>
              <a:gd name="adj" fmla="val 19236"/>
            </a:avLst>
          </a:prstGeom>
          <a:gradFill flip="none" rotWithShape="1">
            <a:gsLst>
              <a:gs pos="54000">
                <a:schemeClr val="bg1"/>
              </a:gs>
              <a:gs pos="56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9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00B0F0">
                <a:lumMod val="79000"/>
                <a:lumOff val="21000"/>
              </a:srgbClr>
            </a:gs>
            <a:gs pos="8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948" y="4192357"/>
            <a:ext cx="1499746" cy="2206943"/>
            <a:chOff x="645712" y="3752718"/>
            <a:chExt cx="1499746" cy="2206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106" y="3260432"/>
            <a:ext cx="2078916" cy="1335140"/>
            <a:chOff x="405894" y="2547741"/>
            <a:chExt cx="2078916" cy="13351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759" y="2913732"/>
            <a:ext cx="2078916" cy="1335140"/>
            <a:chOff x="2340547" y="2201041"/>
            <a:chExt cx="2078916" cy="13351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6754" y="1753293"/>
            <a:ext cx="1889924" cy="1365622"/>
            <a:chOff x="2484810" y="1107169"/>
            <a:chExt cx="1889924" cy="13656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79935" y="4659933"/>
            <a:ext cx="1207113" cy="1237595"/>
            <a:chOff x="4033723" y="3947242"/>
            <a:chExt cx="1207113" cy="12375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67651" y="5004327"/>
            <a:ext cx="1207113" cy="1237595"/>
            <a:chOff x="2385276" y="5184837"/>
            <a:chExt cx="1207113" cy="12375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9864" y="4604035"/>
            <a:ext cx="2011854" cy="1164437"/>
            <a:chOff x="5047553" y="2199426"/>
            <a:chExt cx="2011854" cy="11644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87048" y="1710205"/>
            <a:ext cx="2011854" cy="1164437"/>
            <a:chOff x="5240836" y="997514"/>
            <a:chExt cx="2011854" cy="11644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0501" y="361992"/>
            <a:ext cx="2487384" cy="2914141"/>
            <a:chOff x="15258788" y="2316232"/>
            <a:chExt cx="2487384" cy="291414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8788" y="2316232"/>
              <a:ext cx="2487384" cy="291414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530999" y="3403970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2393" y="2090186"/>
            <a:ext cx="2487384" cy="2914141"/>
            <a:chOff x="4825943" y="3190896"/>
            <a:chExt cx="2487384" cy="29141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6835" y="1819860"/>
            <a:ext cx="1889924" cy="1365622"/>
            <a:chOff x="450623" y="1107169"/>
            <a:chExt cx="1889924" cy="136562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65315" y="1363040"/>
            <a:ext cx="1499746" cy="2206943"/>
            <a:chOff x="2938851" y="3081386"/>
            <a:chExt cx="1499746" cy="2206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98846" y="2862879"/>
            <a:ext cx="1944793" cy="2145978"/>
            <a:chOff x="3664882" y="2083603"/>
            <a:chExt cx="1944793" cy="214597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8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1924" y="3981317"/>
            <a:ext cx="1499746" cy="2206943"/>
            <a:chOff x="645712" y="3752718"/>
            <a:chExt cx="1499746" cy="220694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2106" y="2776340"/>
            <a:ext cx="2078916" cy="1335140"/>
            <a:chOff x="405894" y="2547741"/>
            <a:chExt cx="2078916" cy="133514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759" y="2429640"/>
            <a:ext cx="2078916" cy="1335140"/>
            <a:chOff x="2340547" y="2201041"/>
            <a:chExt cx="2078916" cy="13351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1022" y="1335768"/>
            <a:ext cx="1889924" cy="1365622"/>
            <a:chOff x="2484810" y="1107169"/>
            <a:chExt cx="1889924" cy="13656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79935" y="4175841"/>
            <a:ext cx="1207113" cy="1237595"/>
            <a:chOff x="4033723" y="3947242"/>
            <a:chExt cx="1207113" cy="123759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1488" y="5413436"/>
            <a:ext cx="1207113" cy="1237595"/>
            <a:chOff x="2385276" y="5184837"/>
            <a:chExt cx="1207113" cy="123759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6934" y="2529355"/>
            <a:ext cx="2011854" cy="1164437"/>
            <a:chOff x="5047553" y="2199426"/>
            <a:chExt cx="2011854" cy="116443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7048" y="1226113"/>
            <a:ext cx="2011854" cy="1164437"/>
            <a:chOff x="5240836" y="997514"/>
            <a:chExt cx="2011854" cy="116443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6425" y="1654502"/>
            <a:ext cx="2487384" cy="2914141"/>
            <a:chOff x="6467230" y="2085582"/>
            <a:chExt cx="2487384" cy="291414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7230" y="2085582"/>
              <a:ext cx="2487384" cy="29141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87830" y="3215311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0851" y="3433870"/>
            <a:ext cx="2487384" cy="2914141"/>
            <a:chOff x="4825943" y="3190896"/>
            <a:chExt cx="2487384" cy="291414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835" y="1335768"/>
            <a:ext cx="1889924" cy="1365622"/>
            <a:chOff x="450623" y="1107169"/>
            <a:chExt cx="1889924" cy="136562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5063" y="3309985"/>
            <a:ext cx="1499746" cy="2206943"/>
            <a:chOff x="2938851" y="3081386"/>
            <a:chExt cx="1499746" cy="220694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98846" y="2378787"/>
            <a:ext cx="1944793" cy="2145978"/>
            <a:chOff x="3664882" y="2083603"/>
            <a:chExt cx="1944793" cy="214597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Up Arrow Callout 23"/>
          <p:cNvSpPr/>
          <p:nvPr/>
        </p:nvSpPr>
        <p:spPr>
          <a:xfrm>
            <a:off x="3227817" y="5516928"/>
            <a:ext cx="2595678" cy="988304"/>
          </a:xfrm>
          <a:prstGeom prst="upArrowCallout">
            <a:avLst>
              <a:gd name="adj1" fmla="val 25000"/>
              <a:gd name="adj2" fmla="val 20703"/>
              <a:gd name="adj3" fmla="val 25000"/>
              <a:gd name="adj4" fmla="val 51364"/>
            </a:avLst>
          </a:prstGeom>
          <a:gradFill>
            <a:gsLst>
              <a:gs pos="28000">
                <a:srgbClr val="00B050"/>
              </a:gs>
              <a:gs pos="12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63500">
            <a:gradFill flip="none" rotWithShape="1">
              <a:gsLst>
                <a:gs pos="12000">
                  <a:srgbClr val="FF0000">
                    <a:alpha val="81000"/>
                  </a:srgbClr>
                </a:gs>
                <a:gs pos="1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>
            <a:off x="945030" y="1766502"/>
            <a:ext cx="7326768" cy="4236301"/>
          </a:xfrm>
          <a:prstGeom prst="triangle">
            <a:avLst/>
          </a:prstGeom>
          <a:gradFill>
            <a:gsLst>
              <a:gs pos="23000">
                <a:srgbClr val="FFFF00">
                  <a:alpha val="80000"/>
                </a:srgbClr>
              </a:gs>
              <a:gs pos="48000">
                <a:srgbClr val="00B050">
                  <a:alpha val="76000"/>
                </a:srgbClr>
              </a:gs>
              <a:gs pos="75000">
                <a:schemeClr val="accent2">
                  <a:lumMod val="75000"/>
                  <a:alpha val="78000"/>
                </a:schemeClr>
              </a:gs>
              <a:gs pos="100000">
                <a:srgbClr val="7030A0">
                  <a:alpha val="3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3997850" y="176650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3387286" y="24725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608414" y="24725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2776722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3997850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2166158" y="38846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5218978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3387286" y="38846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4608414" y="388466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829542" y="388466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1555594" y="459071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2776722" y="459071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997850" y="459071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5218978" y="459071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440106" y="459071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945030" y="529676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2166158" y="529676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3387286" y="52967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4608414" y="529675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5829542" y="5296754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7050670" y="529675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152660" y="2825581"/>
            <a:ext cx="914400" cy="546264"/>
          </a:xfrm>
          <a:prstGeom prst="downArrowCallout">
            <a:avLst>
              <a:gd name="adj1" fmla="val 25000"/>
              <a:gd name="adj2" fmla="val 25000"/>
              <a:gd name="adj3" fmla="val 33696"/>
              <a:gd name="adj4" fmla="val 4519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+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056" y="1494488"/>
            <a:ext cx="313239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 ১ এবং অন্য সংখ্যা গুলো উপরের সারির পাশাপাশি দুটি সংখ্যর সমষ্টির সমান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01" y="1290299"/>
            <a:ext cx="7014923" cy="4290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32" y="2379604"/>
            <a:ext cx="257694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৫...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08" y="3141740"/>
            <a:ext cx="2493821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45" y="5775938"/>
            <a:ext cx="81660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চিত্রটি থেকে প্রত্যেকে ২টি করে স্বাভাবিক সংখ্যা প্যাটার্ন লিখ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ne Callout 2 6"/>
          <p:cNvSpPr/>
          <p:nvPr/>
        </p:nvSpPr>
        <p:spPr>
          <a:xfrm flipH="1">
            <a:off x="968187" y="1571989"/>
            <a:ext cx="2553283" cy="612379"/>
          </a:xfrm>
          <a:prstGeom prst="borderCallout2">
            <a:avLst>
              <a:gd name="adj1" fmla="val 18750"/>
              <a:gd name="adj2" fmla="val -459"/>
              <a:gd name="adj3" fmla="val 18750"/>
              <a:gd name="adj4" fmla="val -16667"/>
              <a:gd name="adj5" fmla="val 132085"/>
              <a:gd name="adj6" fmla="val -38232"/>
            </a:avLst>
          </a:prstGeom>
          <a:solidFill>
            <a:schemeClr val="tx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 rot="2901206">
            <a:off x="3745963" y="3537606"/>
            <a:ext cx="4238610" cy="8356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288"/>
              <a:gd name="connsiteY0" fmla="*/ 299 h 10000"/>
              <a:gd name="connsiteX1" fmla="*/ 10288 w 10288"/>
              <a:gd name="connsiteY1" fmla="*/ 0 h 10000"/>
              <a:gd name="connsiteX2" fmla="*/ 10288 w 10288"/>
              <a:gd name="connsiteY2" fmla="*/ 10000 h 10000"/>
              <a:gd name="connsiteX3" fmla="*/ 288 w 10288"/>
              <a:gd name="connsiteY3" fmla="*/ 10000 h 10000"/>
              <a:gd name="connsiteX4" fmla="*/ 0 w 10288"/>
              <a:gd name="connsiteY4" fmla="*/ 299 h 10000"/>
              <a:gd name="connsiteX0" fmla="*/ 0 w 12230"/>
              <a:gd name="connsiteY0" fmla="*/ 0 h 9701"/>
              <a:gd name="connsiteX1" fmla="*/ 12230 w 12230"/>
              <a:gd name="connsiteY1" fmla="*/ 410 h 9701"/>
              <a:gd name="connsiteX2" fmla="*/ 10288 w 12230"/>
              <a:gd name="connsiteY2" fmla="*/ 9701 h 9701"/>
              <a:gd name="connsiteX3" fmla="*/ 288 w 12230"/>
              <a:gd name="connsiteY3" fmla="*/ 9701 h 9701"/>
              <a:gd name="connsiteX4" fmla="*/ 0 w 12230"/>
              <a:gd name="connsiteY4" fmla="*/ 0 h 9701"/>
              <a:gd name="connsiteX0" fmla="*/ 0 w 10022"/>
              <a:gd name="connsiteY0" fmla="*/ 0 h 9874"/>
              <a:gd name="connsiteX1" fmla="*/ 10022 w 10022"/>
              <a:gd name="connsiteY1" fmla="*/ 297 h 9874"/>
              <a:gd name="connsiteX2" fmla="*/ 8434 w 10022"/>
              <a:gd name="connsiteY2" fmla="*/ 9874 h 9874"/>
              <a:gd name="connsiteX3" fmla="*/ 257 w 10022"/>
              <a:gd name="connsiteY3" fmla="*/ 9874 h 9874"/>
              <a:gd name="connsiteX4" fmla="*/ 0 w 10022"/>
              <a:gd name="connsiteY4" fmla="*/ 0 h 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" h="9874">
                <a:moveTo>
                  <a:pt x="0" y="0"/>
                </a:moveTo>
                <a:lnTo>
                  <a:pt x="10022" y="297"/>
                </a:lnTo>
                <a:lnTo>
                  <a:pt x="8434" y="9874"/>
                </a:lnTo>
                <a:lnTo>
                  <a:pt x="257" y="9874"/>
                </a:lnTo>
                <a:cubicBezTo>
                  <a:pt x="171" y="6583"/>
                  <a:pt x="86" y="3291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1110</TotalTime>
  <Words>738</Words>
  <Application>Microsoft Office PowerPoint</Application>
  <PresentationFormat>On-screen Show (4:3)</PresentationFormat>
  <Paragraphs>320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Microsoft Tai Le</vt:lpstr>
      <vt:lpstr>NikoshBAN</vt:lpstr>
      <vt:lpstr>NikoshLightBAN</vt:lpstr>
      <vt:lpstr>Symbol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gm16mizan@yahoo.com</cp:lastModifiedBy>
  <cp:revision>173</cp:revision>
  <dcterms:created xsi:type="dcterms:W3CDTF">2015-01-08T16:53:45Z</dcterms:created>
  <dcterms:modified xsi:type="dcterms:W3CDTF">2020-02-15T09:18:30Z</dcterms:modified>
</cp:coreProperties>
</file>