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89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81" r:id="rId14"/>
    <p:sldId id="265" r:id="rId15"/>
    <p:sldId id="292" r:id="rId16"/>
    <p:sldId id="29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7ED8-6803-475D-B58C-480469AD1860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450E-DAE1-4716-B2F0-4D2F1170A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450E-DAE1-4716-B2F0-4D2F1170A2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450E-DAE1-4716-B2F0-4D2F1170A2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450E-DAE1-4716-B2F0-4D2F1170A2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450E-DAE1-4716-B2F0-4D2F1170A2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3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4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95400"/>
            <a:ext cx="68580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flipV="1">
            <a:off x="457200" y="-807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248400" cy="3048001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72000"/>
            <a:ext cx="61722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হয়ত অধিক মুক্তিপাগল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সহস্র শহিদের 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4_41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7250098" cy="35814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304800" y="142164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9600" y="142164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95066" y="152400"/>
            <a:ext cx="19334" cy="670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-914400"/>
            <a:ext cx="75438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19328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898900"/>
            <a:ext cx="4191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 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পৃষ্ঠা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4800" y="142164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9044" y="142164"/>
            <a:ext cx="19334" cy="670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2624" y="142164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p\Desktop\p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888"/>
            <a:ext cx="6836873" cy="33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44" y="3733799"/>
            <a:ext cx="2718088" cy="28956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28800" y="2030343"/>
            <a:ext cx="5029200" cy="3200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276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990600"/>
            <a:ext cx="3048000" cy="127238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2895600"/>
            <a:ext cx="6934200" cy="35052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দল-ক= মুক্তির ছড়াটি পাঁচ বার আবৃতি কর। 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দল-খ=মুক্তির ছড়াটি তিন বার আবৃতি কর।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4800" y="142164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" y="142164"/>
            <a:ext cx="19334" cy="670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52333" y="152400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p\Desktop\Q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79" y="152400"/>
            <a:ext cx="393654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8001000" cy="21336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দল-ক=আমাদের দেশকে সোনার বাংলাদেশ বলি কেন ? </a:t>
            </a: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দল-খ =নবীন যাত্রী কারা 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1828800" y="914400"/>
            <a:ext cx="5867400" cy="22098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3124200" cy="9144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066800" y="1905000"/>
            <a:ext cx="7086600" cy="35052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যুক্তবরণ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400800" cy="5447715"/>
          </a:xfrm>
        </p:spPr>
      </p:pic>
    </p:spTree>
    <p:extLst>
      <p:ext uri="{BB962C8B-B14F-4D97-AF65-F5344CB8AC3E}">
        <p14:creationId xmlns:p14="http://schemas.microsoft.com/office/powerpoint/2010/main" val="28306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52401"/>
            <a:ext cx="6705600" cy="42122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1746738"/>
            <a:ext cx="7162800" cy="3886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নড়াইল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85800"/>
            <a:ext cx="3048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28600"/>
            <a:ext cx="0" cy="5410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28600"/>
            <a:ext cx="0" cy="541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228600"/>
            <a:ext cx="0" cy="5410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7391400" cy="3581400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l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র্থ</a:t>
            </a:r>
            <a:br>
              <a:rPr lang="bn-BD" sz="48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বাংলা </a:t>
            </a:r>
            <a:br>
              <a:rPr lang="bn-BD" sz="48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মুক্তির ছড়া।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3276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28600"/>
            <a:ext cx="0" cy="5410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228600"/>
            <a:ext cx="0" cy="541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28600"/>
            <a:ext cx="0" cy="5410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09600"/>
            <a:ext cx="3809999" cy="1066800"/>
          </a:xfrm>
          <a:solidFill>
            <a:schemeClr val="bg1"/>
          </a:solidFill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1981200"/>
            <a:ext cx="6477000" cy="3657600"/>
          </a:xfrm>
          <a:blipFill>
            <a:blip r:embed="rId2"/>
            <a:tile tx="0" ty="0" sx="100000" sy="100000" flip="none" algn="tl"/>
          </a:blipFill>
          <a:ln w="28575">
            <a:noFill/>
          </a:ln>
        </p:spPr>
        <p:txBody>
          <a:bodyPr>
            <a:noAutofit/>
          </a:bodyPr>
          <a:lstStyle/>
          <a:p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ছড়া শুনে মুলভাব বুঝতে পারবে ।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২।পাঠ্য ছড়া সঠিক ছন্দে আবৃত্তি  করতে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৩।ছন্দ ঠিক রেখে প্রমিত উচ্চারনে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ওস্বাভাবিক গতিতে ছড়া পড়তে পারবে ।        </a:t>
            </a:r>
          </a:p>
          <a:p>
            <a:pPr algn="l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28600"/>
            <a:ext cx="0" cy="5410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5800" y="228600"/>
            <a:ext cx="0" cy="541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228600"/>
            <a:ext cx="0" cy="5410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3200400" y="175915"/>
            <a:ext cx="2743200" cy="762000"/>
          </a:xfrm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‍ মুক্তির ছড়া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gf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0391" y="1907501"/>
            <a:ext cx="3050209" cy="2183847"/>
          </a:xfrm>
        </p:spPr>
      </p:pic>
      <p:pic>
        <p:nvPicPr>
          <p:cNvPr id="7" name="Picture 6" descr="1975124_549378338511236_8103299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992" y="1938698"/>
            <a:ext cx="3838575" cy="2152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7700" y="79569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সানাউল হক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146" y="4711130"/>
            <a:ext cx="3344888" cy="707886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খাঁচার ভিতরে পাখি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0391" y="4730180"/>
            <a:ext cx="3233392" cy="707886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খাঁচার  বাহিরে পাখি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305550" y="3829050"/>
            <a:ext cx="838200" cy="38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4800" y="142164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6132" y="142164"/>
            <a:ext cx="19334" cy="670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8983" y="142164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-2286000"/>
            <a:ext cx="7772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04397"/>
            <a:ext cx="3749723" cy="12590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সোনার বাংলাদেশ-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2871"/>
            <a:ext cx="2590800" cy="2847953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imagasa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46494"/>
            <a:ext cx="3962400" cy="2847953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1926735_826671070698269_184957087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200400"/>
            <a:ext cx="3800854" cy="20574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304800" y="142164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7367" y="142164"/>
            <a:ext cx="19334" cy="6705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90600" y="116006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-1295400"/>
            <a:ext cx="7772400" cy="3810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000"/>
            <a:ext cx="5257800" cy="12954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সোনালি ফিরোজা রুপালি</a:t>
            </a:r>
          </a:p>
          <a:p>
            <a:pPr algn="l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রুপের নেই তো শেষ।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926735_826671070698269_18495708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83223"/>
            <a:ext cx="2445210" cy="293425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f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1383" y="609600"/>
            <a:ext cx="2477016" cy="29724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1901427_816488865049823_2051960131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609600"/>
            <a:ext cx="2667000" cy="2955323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162067" y="0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0674" y="0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1507" y="0"/>
            <a:ext cx="19334" cy="6705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2941048"/>
            <a:ext cx="5334000" cy="1249952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8088" y="3494964"/>
            <a:ext cx="4727811" cy="977900"/>
          </a:xfrm>
          <a:ln>
            <a:noFill/>
          </a:ln>
        </p:spPr>
        <p:txBody>
          <a:bodyPr>
            <a:no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তো মরেছি যতবার যায় মরা,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নবীন যাত্রী তোমাকে শোনাই ছড়া।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0_1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21648"/>
            <a:ext cx="3810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C:\Users\PTI_DNJ\Desktop\Poet Sanaul H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2547"/>
            <a:ext cx="2819400" cy="288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304800" y="142164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8755" y="152400"/>
            <a:ext cx="19334" cy="670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3043" y="152400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p\Desktop\Q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799"/>
            <a:ext cx="3492500" cy="22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3962400" y="-1524000"/>
            <a:ext cx="44958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05932"/>
            <a:ext cx="6324600" cy="1599468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 আমার এদেশ তোমার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সবিশেষ মুজিবের,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52754"/>
            <a:ext cx="3962400" cy="3184072"/>
          </a:xfrm>
          <a:prstGeom prst="rect">
            <a:avLst/>
          </a:prstGeom>
        </p:spPr>
      </p:pic>
      <p:pic>
        <p:nvPicPr>
          <p:cNvPr id="5" name="Picture 4" descr="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2754"/>
            <a:ext cx="4406794" cy="31840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52400" y="0"/>
            <a:ext cx="19334" cy="670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11287" y="0"/>
            <a:ext cx="19334" cy="670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2176" y="0"/>
            <a:ext cx="19334" cy="670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175</Words>
  <Application>Microsoft Office PowerPoint</Application>
  <PresentationFormat>On-screen Show (4:3)</PresentationFormat>
  <Paragraphs>52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</vt:lpstr>
      <vt:lpstr>PowerPoint Presentation</vt:lpstr>
      <vt:lpstr>      শ্রেনি      :   ৪র্থ        বিষয়     :   বাংলা         পাঠ       :    মুক্তির ছড়া।    </vt:lpstr>
      <vt:lpstr>শিখনফল </vt:lpstr>
      <vt:lpstr>  ‍ মুক্তির ছড়া  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  <vt:lpstr>দলীয়  কাজ</vt:lpstr>
      <vt:lpstr>PowerPoint Presentation</vt:lpstr>
      <vt:lpstr>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PTI_DNJ</dc:creator>
  <cp:lastModifiedBy>Hp</cp:lastModifiedBy>
  <cp:revision>299</cp:revision>
  <dcterms:created xsi:type="dcterms:W3CDTF">2006-08-16T00:00:00Z</dcterms:created>
  <dcterms:modified xsi:type="dcterms:W3CDTF">2020-02-15T06:50:48Z</dcterms:modified>
</cp:coreProperties>
</file>