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5" r:id="rId8"/>
    <p:sldId id="262" r:id="rId9"/>
    <p:sldId id="264" r:id="rId10"/>
    <p:sldId id="261" r:id="rId11"/>
    <p:sldId id="266" r:id="rId12"/>
    <p:sldId id="263" r:id="rId13"/>
    <p:sldId id="267" r:id="rId14"/>
    <p:sldId id="268" r:id="rId15"/>
    <p:sldId id="269" r:id="rId16"/>
    <p:sldId id="270" r:id="rId1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1.jpeg"/><Relationship Id="rId12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11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991600" y="0"/>
            <a:ext cx="113451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495799" y="1104899"/>
            <a:ext cx="15240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456851" y="-4514850"/>
            <a:ext cx="152400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C:\Users\AKIL\Desktop\download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09550"/>
            <a:ext cx="1285876" cy="1123950"/>
          </a:xfrm>
          <a:prstGeom prst="rect">
            <a:avLst/>
          </a:prstGeom>
          <a:noFill/>
        </p:spPr>
      </p:pic>
      <p:pic>
        <p:nvPicPr>
          <p:cNvPr id="11" name="Picture 10" descr="C:\Users\AKIL\Desktop\download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9524" y="133350"/>
            <a:ext cx="1285876" cy="1123950"/>
          </a:xfrm>
          <a:prstGeom prst="rect">
            <a:avLst/>
          </a:prstGeom>
          <a:noFill/>
        </p:spPr>
      </p:pic>
      <p:pic>
        <p:nvPicPr>
          <p:cNvPr id="12" name="Picture 10" descr="C:\Users\AKIL\Desktop\download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962400"/>
            <a:ext cx="1285876" cy="1123950"/>
          </a:xfrm>
          <a:prstGeom prst="rect">
            <a:avLst/>
          </a:prstGeom>
          <a:noFill/>
        </p:spPr>
      </p:pic>
      <p:pic>
        <p:nvPicPr>
          <p:cNvPr id="13" name="Picture 10" descr="C:\Users\AKIL\Desktop\download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5724" y="3810000"/>
            <a:ext cx="1285876" cy="11239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38200" y="1868150"/>
            <a:ext cx="7484472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ল্টিমিডিয়া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14746" r="50027" b="25210"/>
          <a:stretch/>
        </p:blipFill>
        <p:spPr>
          <a:xfrm>
            <a:off x="-38950" y="-38100"/>
            <a:ext cx="4687150" cy="5791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7" t="14746" r="3102" b="25210"/>
          <a:stretch/>
        </p:blipFill>
        <p:spPr>
          <a:xfrm>
            <a:off x="4627810" y="-38100"/>
            <a:ext cx="4516190" cy="57912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953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3968"/>
    </mc:Choice>
    <mc:Fallback>
      <p:transition advTm="13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495799" y="1104899"/>
            <a:ext cx="15240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images(21).jpg"/>
          <p:cNvPicPr>
            <a:picLocks noChangeAspect="1"/>
          </p:cNvPicPr>
          <p:nvPr/>
        </p:nvPicPr>
        <p:blipFill>
          <a:blip r:embed="rId2"/>
          <a:srcRect b="19325"/>
          <a:stretch>
            <a:fillRect/>
          </a:stretch>
        </p:blipFill>
        <p:spPr>
          <a:xfrm>
            <a:off x="3352800" y="1084676"/>
            <a:ext cx="1479660" cy="1544224"/>
          </a:xfrm>
          <a:prstGeom prst="rect">
            <a:avLst/>
          </a:prstGeom>
        </p:spPr>
      </p:pic>
      <p:pic>
        <p:nvPicPr>
          <p:cNvPr id="7" name="Picture 6" descr="images(3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389476"/>
            <a:ext cx="1371600" cy="985464"/>
          </a:xfrm>
          <a:prstGeom prst="rect">
            <a:avLst/>
          </a:prstGeom>
        </p:spPr>
      </p:pic>
      <p:pic>
        <p:nvPicPr>
          <p:cNvPr id="8" name="Picture 7" descr="images(3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237076"/>
            <a:ext cx="1219200" cy="977141"/>
          </a:xfrm>
          <a:prstGeom prst="rect">
            <a:avLst/>
          </a:prstGeom>
        </p:spPr>
      </p:pic>
      <p:pic>
        <p:nvPicPr>
          <p:cNvPr id="9" name="Picture 8" descr="images(35).jpg"/>
          <p:cNvPicPr>
            <a:picLocks noChangeAspect="1"/>
          </p:cNvPicPr>
          <p:nvPr/>
        </p:nvPicPr>
        <p:blipFill>
          <a:blip r:embed="rId5"/>
          <a:srcRect l="8491" t="12432" r="6509" b="14234"/>
          <a:stretch>
            <a:fillRect/>
          </a:stretch>
        </p:blipFill>
        <p:spPr>
          <a:xfrm>
            <a:off x="3505200" y="2759822"/>
            <a:ext cx="1484489" cy="1178859"/>
          </a:xfrm>
          <a:prstGeom prst="rect">
            <a:avLst/>
          </a:prstGeom>
        </p:spPr>
      </p:pic>
      <p:pic>
        <p:nvPicPr>
          <p:cNvPr id="10" name="Picture 9" descr="images(23).jpg"/>
          <p:cNvPicPr>
            <a:picLocks noChangeAspect="1"/>
          </p:cNvPicPr>
          <p:nvPr/>
        </p:nvPicPr>
        <p:blipFill>
          <a:blip r:embed="rId6" cstate="print"/>
          <a:srcRect l="2213" t="19704"/>
          <a:stretch>
            <a:fillRect/>
          </a:stretch>
        </p:blipFill>
        <p:spPr>
          <a:xfrm>
            <a:off x="6400800" y="1389477"/>
            <a:ext cx="1179947" cy="934624"/>
          </a:xfrm>
          <a:prstGeom prst="rect">
            <a:avLst/>
          </a:prstGeom>
        </p:spPr>
      </p:pic>
      <p:pic>
        <p:nvPicPr>
          <p:cNvPr id="11" name="Picture 10" descr="images(29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2628900"/>
            <a:ext cx="1295400" cy="1157381"/>
          </a:xfrm>
          <a:prstGeom prst="rect">
            <a:avLst/>
          </a:prstGeom>
        </p:spPr>
      </p:pic>
      <p:pic>
        <p:nvPicPr>
          <p:cNvPr id="12" name="Picture 11" descr="images(37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200" y="2848106"/>
            <a:ext cx="1268565" cy="938175"/>
          </a:xfrm>
          <a:prstGeom prst="rect">
            <a:avLst/>
          </a:prstGeom>
        </p:spPr>
      </p:pic>
      <p:pic>
        <p:nvPicPr>
          <p:cNvPr id="13" name="Picture 12" descr="images(38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2849783"/>
            <a:ext cx="1447800" cy="980884"/>
          </a:xfrm>
          <a:prstGeom prst="rect">
            <a:avLst/>
          </a:prstGeom>
        </p:spPr>
      </p:pic>
      <p:pic>
        <p:nvPicPr>
          <p:cNvPr id="14" name="Picture 13" descr="images(39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1400" y="2847497"/>
            <a:ext cx="1066800" cy="938784"/>
          </a:xfrm>
          <a:prstGeom prst="rect">
            <a:avLst/>
          </a:prstGeom>
        </p:spPr>
      </p:pic>
      <p:pic>
        <p:nvPicPr>
          <p:cNvPr id="15" name="Picture 14" descr="images(40).jpg"/>
          <p:cNvPicPr>
            <a:picLocks noChangeAspect="1"/>
          </p:cNvPicPr>
          <p:nvPr/>
        </p:nvPicPr>
        <p:blipFill>
          <a:blip r:embed="rId11"/>
          <a:srcRect t="24476"/>
          <a:stretch>
            <a:fillRect/>
          </a:stretch>
        </p:blipFill>
        <p:spPr>
          <a:xfrm>
            <a:off x="7758898" y="1389476"/>
            <a:ext cx="1080302" cy="990600"/>
          </a:xfrm>
          <a:prstGeom prst="rect">
            <a:avLst/>
          </a:prstGeom>
        </p:spPr>
      </p:pic>
      <p:pic>
        <p:nvPicPr>
          <p:cNvPr id="16" name="Picture 15" descr="images(41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000" y="1084676"/>
            <a:ext cx="1752600" cy="13459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43000" y="623011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ছবিগুলো দেখে কোনটি প্রাকৃতিক এবং কোনটি মানসৃষ্ট সম্পদ লেখ।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22479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সোনা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00" y="22479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ইট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23241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সূর্যের আলো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23811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কাঠ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5600" y="23811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1000" y="24003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পাথর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3862481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কাঁচ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9800" y="3862481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প্লাষ্টিক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6200" y="3862481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রাবার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3600" y="3767171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গাছ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0" y="3710081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কাগজ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2400" y="190500"/>
            <a:ext cx="16764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33400" y="4305300"/>
          <a:ext cx="8382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8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38200" y="43053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প্রাকৃতিক সম্পদ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" y="48387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মানবসৃষ্ট সম্পদ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495799" y="1104899"/>
            <a:ext cx="15240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s(4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409700"/>
            <a:ext cx="1981200" cy="1981200"/>
          </a:xfrm>
          <a:prstGeom prst="rect">
            <a:avLst/>
          </a:prstGeom>
        </p:spPr>
      </p:pic>
      <p:pic>
        <p:nvPicPr>
          <p:cNvPr id="9" name="Picture 8" descr="images(21).jpg"/>
          <p:cNvPicPr>
            <a:picLocks noChangeAspect="1"/>
          </p:cNvPicPr>
          <p:nvPr/>
        </p:nvPicPr>
        <p:blipFill>
          <a:blip r:embed="rId3" cstate="print"/>
          <a:srcRect l="10633" t="5479" r="11395" b="34247"/>
          <a:stretch>
            <a:fillRect/>
          </a:stretch>
        </p:blipFill>
        <p:spPr>
          <a:xfrm>
            <a:off x="6410325" y="1114425"/>
            <a:ext cx="742950" cy="742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266700"/>
            <a:ext cx="4724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কিছু কিছু প্রাকৃতিক সম্পদ আমাদের সীমিত। তাই নবায়ন যোগ্য সম্পদ কে প্রাকৃতিক সম্পদের বিকল্প হিসেবে ব্যবহার করতে পারি।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171700"/>
            <a:ext cx="6934200" cy="917079"/>
          </a:xfrm>
          <a:prstGeom prst="notchedRightArrow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সৌর প্যানেল ব্যবহার করে আমরা সূর্য থেকে বিদ্যুৎ শক্তি পাই।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3924300"/>
            <a:ext cx="5715000" cy="1650742"/>
          </a:xfrm>
          <a:prstGeom prst="leftArrow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বায়ু প্রবাহ ব্যবহার করে উইন্ডমিলের পাখা ঘোরানোর মাধ্যমে আমরা বিদ্যুৎ উৎপন্ন করতে পারি।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(4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43300"/>
            <a:ext cx="2587094" cy="187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495799" y="1104899"/>
            <a:ext cx="15240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4300835"/>
            <a:ext cx="7239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প্রশ্নঃ প্রাকৃতিক সম্পদ কাকে বলে? প্রাকৃতিক সম্পদের তিনটি ব্যবহার লেখ।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gro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333500"/>
            <a:ext cx="3007001" cy="2019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5867400" y="308431"/>
            <a:ext cx="2590800" cy="796469"/>
          </a:xfrm>
          <a:prstGeom prst="cloudCallou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495799" y="1104899"/>
            <a:ext cx="15240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3146C4-6A95-4795-9B98-84932B966ED1}"/>
              </a:ext>
            </a:extLst>
          </p:cNvPr>
          <p:cNvSpPr txBox="1"/>
          <p:nvPr/>
        </p:nvSpPr>
        <p:spPr>
          <a:xfrm>
            <a:off x="2819400" y="266700"/>
            <a:ext cx="355325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AA46B-95A6-409E-AF13-FCFFA997BD7D}"/>
              </a:ext>
            </a:extLst>
          </p:cNvPr>
          <p:cNvSpPr txBox="1"/>
          <p:nvPr/>
        </p:nvSpPr>
        <p:spPr>
          <a:xfrm>
            <a:off x="762000" y="4834235"/>
            <a:ext cx="76796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৮৯,৯০,৯১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received_5897298985326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23950"/>
            <a:ext cx="7010400" cy="3409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495799" y="1104899"/>
            <a:ext cx="15240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3429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এসো এবার মিলিয়ে দেখি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66700"/>
            <a:ext cx="2590800" cy="397966"/>
          </a:xfrm>
          <a:prstGeom prst="cloudCallou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52501"/>
            <a:ext cx="8534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নিচের কোনটি প্রাকৃতিক সম্পদ?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(ক) বালি              (খ) কাগজ                (গ) কাচ             (ঘ) বিদ্যুৎ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কোন সম্পদটি সীমিত?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(ক) সূর্যের আলো    (খ)  বায়ু                   (গ) কয়লা           (ঘ) পানি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সূর্য থেকে শক্তি পেতে নিচের কোন প্রযুক্তিটি ব্যবহার করা হয়?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(ক) বাঁধ               (খ)  সৌর প্যানেল       (গ) টারবাইন        (ঘ) বৈদ্যুতিক পাখা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৪। নিচের কোনটি মানবসৃষ্ট সম্পদ?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(ক) কাঁচ         (খ) পাথর         (গ)  গাছপালা     (ঘ) পশুপাখি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097" y="1181100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6697" y="2334042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r>
              <a:rPr lang="bn-BD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6897" y="3543300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r>
              <a:rPr lang="bn-BD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4653171"/>
            <a:ext cx="17831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 smtClean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495799" y="1104899"/>
            <a:ext cx="15240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5800" y="342900"/>
            <a:ext cx="3200400" cy="890171"/>
          </a:xfrm>
          <a:prstGeom prst="cloud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বাড়ির 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4577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17319-4061-4065-9F8F-6FB550EA1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b="12775"/>
          <a:stretch>
            <a:fillRect/>
          </a:stretch>
        </p:blipFill>
        <p:spPr>
          <a:xfrm>
            <a:off x="2514600" y="1638300"/>
            <a:ext cx="4114800" cy="1943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4388703"/>
            <a:ext cx="7391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প্রশ্নঃ একটি সুন্দর বাড়ি তৈরি করতে তোমার কোন কোন প্রাকৃতিক সম্পদ ও মানবসৃষ্ট সম্পদ দরকার হবে?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495799" y="1104899"/>
            <a:ext cx="15240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266700"/>
            <a:ext cx="59436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ভাল থেকো তোমরা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4152900"/>
            <a:ext cx="4724400" cy="19812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23730"/>
              </a:avLst>
            </a:prstTxWarp>
            <a:spAutoFit/>
          </a:bodyPr>
          <a:lstStyle/>
          <a:p>
            <a:pPr algn="ctr"/>
            <a:r>
              <a:rPr lang="bn-BD" sz="13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3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13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0ae9139e2a395f4e8b383a800c01a71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952500"/>
            <a:ext cx="3124200" cy="288941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495799" y="1104899"/>
            <a:ext cx="15240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9213F-D8B2-4568-BBB6-57ABD35685B8}"/>
              </a:ext>
            </a:extLst>
          </p:cNvPr>
          <p:cNvSpPr/>
          <p:nvPr/>
        </p:nvSpPr>
        <p:spPr>
          <a:xfrm>
            <a:off x="3810000" y="643235"/>
            <a:ext cx="1981200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2400" b="1" dirty="0"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প্রস্তুতকারী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7B2EFB-E1BB-4DF2-990B-9EA6C575622A}"/>
              </a:ext>
            </a:extLst>
          </p:cNvPr>
          <p:cNvGrpSpPr/>
          <p:nvPr/>
        </p:nvGrpSpPr>
        <p:grpSpPr>
          <a:xfrm>
            <a:off x="914400" y="647700"/>
            <a:ext cx="7620000" cy="2209799"/>
            <a:chOff x="1555564" y="1564678"/>
            <a:chExt cx="8494060" cy="27384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FF0E19-5EF6-42EC-88F0-22CF4F1C8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5564" y="1564678"/>
              <a:ext cx="2643608" cy="273848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6739900-8355-46BE-AC23-14E753A59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0904" y="1678781"/>
              <a:ext cx="2328720" cy="250141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AF9BCE9-BC4C-4FE9-A1DD-A1EF3781E6A8}"/>
              </a:ext>
            </a:extLst>
          </p:cNvPr>
          <p:cNvSpPr txBox="1"/>
          <p:nvPr/>
        </p:nvSpPr>
        <p:spPr>
          <a:xfrm>
            <a:off x="4800600" y="3650040"/>
            <a:ext cx="405925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 (প্রাকৃতিক সম্পদ 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Screenshot_20190825-130224_Galle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1409700"/>
            <a:ext cx="146304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381000" y="3619500"/>
            <a:ext cx="3733800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মীরা  রোকেয়া খাতুন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রাঢ়িশাল সরকারি প্রাথমিক বিদ্যালয়।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লাখাই,হবিগঞ্জ।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953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950">
        <p15:prstTrans prst="curtains"/>
      </p:transition>
    </mc:Choice>
    <mc:Fallback>
      <p:transition spd="slow" advTm="9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495799" y="1104899"/>
            <a:ext cx="15240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00" y="372130"/>
            <a:ext cx="2438400" cy="796469"/>
          </a:xfrm>
          <a:prstGeom prst="cloudCallou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59133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-----------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081635"/>
            <a:ext cx="6553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১।প্রাকৃতিক সম্পদের পরিকল্পিত ব্যবহার বর্ণনা করতে পারবে।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953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335">
        <p15:prstTrans prst="fracture"/>
      </p:transition>
    </mc:Choice>
    <mc:Fallback>
      <p:transition spd="slow" advTm="13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495799" y="1104899"/>
            <a:ext cx="15240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47800" y="1714500"/>
          <a:ext cx="59959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5" imgW="5995800" imgH="685800" progId="Package">
                  <p:embed/>
                </p:oleObj>
              </mc:Choice>
              <mc:Fallback>
                <p:oleObj name="Packager Shell Object" showAsIcon="1" r:id="rId5" imgW="599580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14500"/>
                        <a:ext cx="59959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10287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এসো আমরা একটি ভিডিও দেখি।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28575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সোনামনিরা বলতো ভিডিও টি কী সম্পর্কিত?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3542109"/>
            <a:ext cx="3276600" cy="1296591"/>
          </a:xfrm>
          <a:prstGeom prst="irregularSeal1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প্রাকৃতিক সম্পদ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4953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52">
        <p15:prstTrans prst="peelOff"/>
      </p:transition>
    </mc:Choice>
    <mc:Fallback>
      <p:transition spd="slow" advTm="20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495799" y="1104899"/>
            <a:ext cx="15240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218188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বলতো আজকের পাঠের বিষয় কী হতে পারে?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3096280"/>
            <a:ext cx="3352800" cy="6756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সম্পদ</a:t>
            </a:r>
            <a:endParaRPr lang="en-US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 descr="images(21).jpg"/>
          <p:cNvPicPr>
            <a:picLocks noChangeAspect="1"/>
          </p:cNvPicPr>
          <p:nvPr/>
        </p:nvPicPr>
        <p:blipFill>
          <a:blip r:embed="rId2"/>
          <a:srcRect b="11477"/>
          <a:stretch>
            <a:fillRect/>
          </a:stretch>
        </p:blipFill>
        <p:spPr>
          <a:xfrm>
            <a:off x="533400" y="495300"/>
            <a:ext cx="20574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Picture 45" descr="images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771900"/>
            <a:ext cx="23622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Picture 46" descr="images(2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710" y="3771900"/>
            <a:ext cx="225129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47" descr="images(4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495300"/>
            <a:ext cx="21717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495799" y="1104899"/>
            <a:ext cx="15240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1905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সম্পদ কাকে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876300"/>
            <a:ext cx="5486400" cy="2931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সম্পদ হলো এমন কিছু , যা মানুষ ব্যবহার করে উপকৃত হয়।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1496080"/>
            <a:ext cx="4038600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সম্পদকে কয়ভাগে ভাগ করা যায়?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562880"/>
            <a:ext cx="10668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267200" y="3096280"/>
            <a:ext cx="3048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553200" y="3705880"/>
            <a:ext cx="3048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2209800" y="3705880"/>
            <a:ext cx="3048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0" y="3629680"/>
            <a:ext cx="4495800" cy="76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95400" y="4315480"/>
            <a:ext cx="2133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প্রাকৃতিক সম্পদ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4315480"/>
            <a:ext cx="2133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মানবসৃষ্ট সম্পদ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495799" y="1104899"/>
            <a:ext cx="15240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s(24).jpg"/>
          <p:cNvPicPr>
            <a:picLocks noChangeAspect="1"/>
          </p:cNvPicPr>
          <p:nvPr/>
        </p:nvPicPr>
        <p:blipFill>
          <a:blip r:embed="rId2"/>
          <a:srcRect l="35862"/>
          <a:stretch>
            <a:fillRect/>
          </a:stretch>
        </p:blipFill>
        <p:spPr>
          <a:xfrm>
            <a:off x="6248400" y="687550"/>
            <a:ext cx="2090737" cy="216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43200" y="419100"/>
            <a:ext cx="2743200" cy="796469"/>
          </a:xfrm>
          <a:prstGeom prst="cloudCallout">
            <a:avLst>
              <a:gd name="adj1" fmla="val -16192"/>
              <a:gd name="adj2" fmla="val 87205"/>
            </a:avLst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4072235"/>
            <a:ext cx="66294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প্রশ্নঃ সম্পদ কাকে বলে? সম্পদকে কয়ভাগে ভাগ করা যায় ও কী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495799" y="1104899"/>
            <a:ext cx="15240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840920"/>
            <a:ext cx="1493466" cy="1117722"/>
          </a:xfrm>
          <a:prstGeom prst="rect">
            <a:avLst/>
          </a:prstGeom>
        </p:spPr>
      </p:pic>
      <p:pic>
        <p:nvPicPr>
          <p:cNvPr id="7" name="Picture 6" descr="images(21).jpg"/>
          <p:cNvPicPr>
            <a:picLocks noChangeAspect="1"/>
          </p:cNvPicPr>
          <p:nvPr/>
        </p:nvPicPr>
        <p:blipFill>
          <a:blip r:embed="rId3" cstate="print"/>
          <a:srcRect b="15816"/>
          <a:stretch>
            <a:fillRect/>
          </a:stretch>
        </p:blipFill>
        <p:spPr>
          <a:xfrm>
            <a:off x="914399" y="716324"/>
            <a:ext cx="1373990" cy="1226776"/>
          </a:xfrm>
          <a:prstGeom prst="rect">
            <a:avLst/>
          </a:prstGeom>
        </p:spPr>
      </p:pic>
      <p:pic>
        <p:nvPicPr>
          <p:cNvPr id="8" name="Picture 7" descr="images(2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773835"/>
            <a:ext cx="1447800" cy="1129146"/>
          </a:xfrm>
          <a:prstGeom prst="rect">
            <a:avLst/>
          </a:prstGeom>
        </p:spPr>
      </p:pic>
      <p:pic>
        <p:nvPicPr>
          <p:cNvPr id="9" name="Picture 8" descr="images(25).jpg"/>
          <p:cNvPicPr>
            <a:picLocks noChangeAspect="1"/>
          </p:cNvPicPr>
          <p:nvPr/>
        </p:nvPicPr>
        <p:blipFill>
          <a:blip r:embed="rId5"/>
          <a:srcRect l="24742" t="10619" r="12813" b="885"/>
          <a:stretch>
            <a:fillRect/>
          </a:stretch>
        </p:blipFill>
        <p:spPr>
          <a:xfrm>
            <a:off x="6903203" y="2324100"/>
            <a:ext cx="1631197" cy="1155353"/>
          </a:xfrm>
          <a:prstGeom prst="rect">
            <a:avLst/>
          </a:prstGeom>
        </p:spPr>
      </p:pic>
      <p:pic>
        <p:nvPicPr>
          <p:cNvPr id="10" name="Picture 9" descr="images(2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799" y="2349650"/>
            <a:ext cx="1913893" cy="1193649"/>
          </a:xfrm>
          <a:prstGeom prst="rect">
            <a:avLst/>
          </a:prstGeom>
        </p:spPr>
      </p:pic>
      <p:pic>
        <p:nvPicPr>
          <p:cNvPr id="11" name="Picture 10" descr="images(2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5202" y="2329226"/>
            <a:ext cx="1819413" cy="11792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4600" y="266700"/>
            <a:ext cx="3962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ছবিগুলো মনোযোগ সহকারে দেখ।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18669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সূর্যের আলো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19431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কয়লা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18669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34671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গাছ পালা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34671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পশুপাখি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0" y="34671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বায়ু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3848100"/>
            <a:ext cx="24384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এগুলো প্রাকৃতিক সম্পদ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4457700"/>
            <a:ext cx="8229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প্রকৃতিতে পাওয়া যেসকল সম্পদ মানুষ তার চাহিদা পূরণের জন্য ব্যবহার করে তাকে প্রাকৃতিক সম্পদ বলে।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0" y="4686300"/>
            <a:ext cx="68580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প্রাকৃতিক সম্পদ থেকে আমরা খাদ্য,বস্ত্র,বাসস্থান এবং শক্তি পেয়ে থাকি।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  <p:bldP spid="22" grpId="1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495799" y="1104899"/>
            <a:ext cx="152401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gradFill>
            <a:gsLst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580540060921.jpg"/>
          <p:cNvPicPr>
            <a:picLocks noChangeAspect="1"/>
          </p:cNvPicPr>
          <p:nvPr/>
        </p:nvPicPr>
        <p:blipFill>
          <a:blip r:embed="rId2"/>
          <a:srcRect t="10667" b="18222"/>
          <a:stretch>
            <a:fillRect/>
          </a:stretch>
        </p:blipFill>
        <p:spPr>
          <a:xfrm>
            <a:off x="3388519" y="2705100"/>
            <a:ext cx="2250281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800101"/>
            <a:ext cx="2564587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s(28).jpg"/>
          <p:cNvPicPr>
            <a:picLocks noChangeAspect="1"/>
          </p:cNvPicPr>
          <p:nvPr/>
        </p:nvPicPr>
        <p:blipFill>
          <a:blip r:embed="rId4"/>
          <a:srcRect l="27437" t="15884" r="29242" b="11913"/>
          <a:stretch>
            <a:fillRect/>
          </a:stretch>
        </p:blipFill>
        <p:spPr>
          <a:xfrm>
            <a:off x="4038600" y="800100"/>
            <a:ext cx="11430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ages(29).jpg"/>
          <p:cNvPicPr>
            <a:picLocks noChangeAspect="1"/>
          </p:cNvPicPr>
          <p:nvPr/>
        </p:nvPicPr>
        <p:blipFill>
          <a:blip r:embed="rId5"/>
          <a:srcRect t="3404"/>
          <a:stretch>
            <a:fillRect/>
          </a:stretch>
        </p:blipFill>
        <p:spPr>
          <a:xfrm>
            <a:off x="533400" y="2705100"/>
            <a:ext cx="2319232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ages(3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1" y="2705100"/>
            <a:ext cx="2590800" cy="169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images(35).jpg"/>
          <p:cNvPicPr>
            <a:picLocks noChangeAspect="1"/>
          </p:cNvPicPr>
          <p:nvPr/>
        </p:nvPicPr>
        <p:blipFill>
          <a:blip r:embed="rId7"/>
          <a:srcRect l="5085" t="13559" r="6780" b="14124"/>
          <a:stretch>
            <a:fillRect/>
          </a:stretch>
        </p:blipFill>
        <p:spPr>
          <a:xfrm>
            <a:off x="533400" y="781050"/>
            <a:ext cx="2514600" cy="1641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514600" y="190500"/>
            <a:ext cx="3962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ছবিগুলো মনোযোগ সহকারে দেখ।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44577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এগুলো হলো মানব সৃষ্ট সম্পদ।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4986635"/>
            <a:ext cx="44958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মানুষের তৈরি সম্পদই হলো মানবসৃষ্ট সম্পদ।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412</Words>
  <Application>Microsoft Office PowerPoint</Application>
  <PresentationFormat>On-screen Show (16:10)</PresentationFormat>
  <Paragraphs>83</Paragraphs>
  <Slides>16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lenovo</cp:lastModifiedBy>
  <cp:revision>46</cp:revision>
  <dcterms:created xsi:type="dcterms:W3CDTF">2006-08-16T00:00:00Z</dcterms:created>
  <dcterms:modified xsi:type="dcterms:W3CDTF">2020-02-12T10:58:55Z</dcterms:modified>
</cp:coreProperties>
</file>