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7"/>
  </p:notesMasterIdLst>
  <p:handoutMasterIdLst>
    <p:handoutMasterId r:id="rId18"/>
  </p:handoutMasterIdLst>
  <p:sldIdLst>
    <p:sldId id="322" r:id="rId2"/>
    <p:sldId id="258" r:id="rId3"/>
    <p:sldId id="283" r:id="rId4"/>
    <p:sldId id="317" r:id="rId5"/>
    <p:sldId id="300" r:id="rId6"/>
    <p:sldId id="323" r:id="rId7"/>
    <p:sldId id="325" r:id="rId8"/>
    <p:sldId id="329" r:id="rId9"/>
    <p:sldId id="327" r:id="rId10"/>
    <p:sldId id="328" r:id="rId11"/>
    <p:sldId id="324" r:id="rId12"/>
    <p:sldId id="320" r:id="rId13"/>
    <p:sldId id="321" r:id="rId14"/>
    <p:sldId id="289" r:id="rId15"/>
    <p:sldId id="29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6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3397A-325E-4E9D-AA8D-FE3D83C6A002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51C68-4F58-4B7A-842C-B6E8D6ED0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4101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93284-EA53-4D9F-9EBD-FD067B12762B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C3A13-A6FB-47E7-AC8F-CF1D55609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2900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3A13-A6FB-47E7-AC8F-CF1D55609A8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18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4472C96-7B9A-4A67-8FD5-A12B9405122D}" type="datetime1">
              <a:rPr lang="en-US" smtClean="0"/>
              <a:pPr/>
              <a:t>2/14/2020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8CCC-1B26-49F4-A85A-EFEC63049E74}" type="datetime1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88FF-DB90-43A1-AFE2-2672B82DC87B}" type="datetime1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48C1ED-EB58-498B-8B86-8A6F01777AF9}" type="datetime1">
              <a:rPr lang="en-US" smtClean="0"/>
              <a:pPr/>
              <a:t>2/14/2020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256CE0A-C0D1-4B50-87E9-E69A4895F586}" type="datetime1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A04B-DD03-46F0-B1B6-A17A72A0CA52}" type="datetime1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5F055-A93A-491E-B8C9-C89BAB790DED}" type="datetime1">
              <a:rPr lang="en-US" smtClean="0"/>
              <a:pPr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ED50A3-6920-4FF9-93AF-2AC37E33E517}" type="datetime1">
              <a:rPr lang="en-US" smtClean="0"/>
              <a:pPr/>
              <a:t>2/14/2020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1BEB-7113-4397-825F-6734582F42C1}" type="datetime1">
              <a:rPr lang="en-US" smtClean="0"/>
              <a:pPr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4FBBEE-5B4A-4733-9279-041A4A8D50F5}" type="datetime1">
              <a:rPr lang="en-US" smtClean="0"/>
              <a:pPr/>
              <a:t>2/14/2020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5F3B03-65E4-4622-91B2-285A481A8F41}" type="datetime1">
              <a:rPr lang="en-US" smtClean="0"/>
              <a:pPr/>
              <a:t>2/14/2020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99618E-C3A6-4E6D-91E7-B1C21A7BD1B4}" type="datetime1">
              <a:rPr lang="en-US" smtClean="0"/>
              <a:pPr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as-IN" smtClean="0"/>
              <a:t>অজয় কৃষ্ণ গোমস্তা, বাকেরগঞ্জ, বরিশাল।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heel spokes="8"/>
  </p:transition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ownload-before\Flower\kyqd0oznivgcmynhf8r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438275"/>
            <a:ext cx="4038600" cy="54197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2743200"/>
            <a:ext cx="4160520" cy="1862048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en-US" sz="7200" b="1" dirty="0" smtClean="0">
                <a:ln>
                  <a:solidFill>
                    <a:srgbClr val="CC00CC"/>
                  </a:solidFill>
                </a:ln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6000" b="1" dirty="0">
              <a:ln>
                <a:solidFill>
                  <a:srgbClr val="CC00CC"/>
                </a:solidFill>
              </a:ln>
              <a:solidFill>
                <a:srgbClr val="00206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28600"/>
            <a:ext cx="5349240" cy="2215991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en-US" sz="9600" dirty="0" smtClean="0">
                <a:ln>
                  <a:solidFill>
                    <a:srgbClr val="CC00CC"/>
                  </a:solidFill>
                </a:ln>
                <a:solidFill>
                  <a:srgbClr val="C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400" dirty="0">
              <a:ln>
                <a:solidFill>
                  <a:srgbClr val="CC00CC"/>
                </a:solidFill>
              </a:ln>
              <a:solidFill>
                <a:srgbClr val="C00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990600" y="4790182"/>
            <a:ext cx="6096000" cy="1077218"/>
            <a:chOff x="990600" y="4648200"/>
            <a:chExt cx="6096000" cy="1077218"/>
          </a:xfrm>
        </p:grpSpPr>
        <p:sp>
          <p:nvSpPr>
            <p:cNvPr id="2" name="Rectangle 1"/>
            <p:cNvSpPr/>
            <p:nvPr/>
          </p:nvSpPr>
          <p:spPr>
            <a:xfrm>
              <a:off x="990600" y="4648200"/>
              <a:ext cx="6096000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১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টি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মুরগির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দাম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= (৩৮৪          ৪ )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টাকা</a:t>
              </a:r>
              <a:endParaRPr lang="en-US" sz="3200" dirty="0" smtClean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                  = ৯৬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টাকা</a:t>
              </a:r>
              <a:endParaRPr lang="en-US" sz="3200" dirty="0"/>
            </a:p>
          </p:txBody>
        </p:sp>
        <p:sp>
          <p:nvSpPr>
            <p:cNvPr id="3" name="Division 2"/>
            <p:cNvSpPr/>
            <p:nvPr/>
          </p:nvSpPr>
          <p:spPr>
            <a:xfrm>
              <a:off x="4343400" y="4724400"/>
              <a:ext cx="685800" cy="457200"/>
            </a:xfrm>
            <a:prstGeom prst="mathDivid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Division 4"/>
          <p:cNvSpPr/>
          <p:nvPr/>
        </p:nvSpPr>
        <p:spPr>
          <a:xfrm>
            <a:off x="2438400" y="1295400"/>
            <a:ext cx="685800" cy="457200"/>
          </a:xfrm>
          <a:prstGeom prst="mathDivid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2895600"/>
            <a:ext cx="2286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মুরগির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৩৮৪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2" descr="C:\Users\NAGPS\Desktop\he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838200"/>
            <a:ext cx="1219200" cy="1219200"/>
          </a:xfrm>
          <a:prstGeom prst="rect">
            <a:avLst/>
          </a:prstGeom>
          <a:noFill/>
        </p:spPr>
      </p:pic>
      <p:pic>
        <p:nvPicPr>
          <p:cNvPr id="12" name="Picture 2" descr="C:\Users\NAGPS\Desktop\he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838200"/>
            <a:ext cx="1219200" cy="1219200"/>
          </a:xfrm>
          <a:prstGeom prst="rect">
            <a:avLst/>
          </a:prstGeom>
          <a:noFill/>
        </p:spPr>
      </p:pic>
      <p:pic>
        <p:nvPicPr>
          <p:cNvPr id="13" name="Picture 2" descr="C:\Users\NAGPS\Desktop\he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838200"/>
            <a:ext cx="1219200" cy="1219200"/>
          </a:xfrm>
          <a:prstGeom prst="rect">
            <a:avLst/>
          </a:prstGeom>
          <a:noFill/>
        </p:spPr>
      </p:pic>
      <p:pic>
        <p:nvPicPr>
          <p:cNvPr id="14" name="Picture 2" descr="C:\Users\NAGPS\Desktop\he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914400"/>
            <a:ext cx="1219200" cy="1219200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3200400" y="22098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৯৬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b="1" dirty="0"/>
          </a:p>
        </p:txBody>
      </p:sp>
      <p:sp>
        <p:nvSpPr>
          <p:cNvPr id="17" name="Rectangle 16"/>
          <p:cNvSpPr/>
          <p:nvPr/>
        </p:nvSpPr>
        <p:spPr>
          <a:xfrm>
            <a:off x="4572000" y="22098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৯৬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b="1" dirty="0"/>
          </a:p>
        </p:txBody>
      </p:sp>
      <p:sp>
        <p:nvSpPr>
          <p:cNvPr id="18" name="Rectangle 17"/>
          <p:cNvSpPr/>
          <p:nvPr/>
        </p:nvSpPr>
        <p:spPr>
          <a:xfrm>
            <a:off x="6019800" y="22098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৯৬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b="1" dirty="0"/>
          </a:p>
        </p:txBody>
      </p:sp>
      <p:sp>
        <p:nvSpPr>
          <p:cNvPr id="19" name="Rectangle 18"/>
          <p:cNvSpPr/>
          <p:nvPr/>
        </p:nvSpPr>
        <p:spPr>
          <a:xfrm>
            <a:off x="7391400" y="22098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৯৬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b="1" dirty="0"/>
          </a:p>
        </p:txBody>
      </p:sp>
      <p:pic>
        <p:nvPicPr>
          <p:cNvPr id="4" name="Picture 2" descr="C:\Users\NAGPS\Desktop\h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57200"/>
            <a:ext cx="2209800" cy="20574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-0.01111 L 0.31667 -0.0111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1.11111E-6 L 0.45 -0.0111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" y="-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56667 -0.0111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" y="-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725 -0.0222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317" y="0"/>
            <a:ext cx="9016483" cy="6858000"/>
          </a:xfrm>
          <a:prstGeom prst="rect">
            <a:avLst/>
          </a:prstGeom>
          <a:noFill/>
          <a:ln w="155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66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934202" y="0"/>
            <a:ext cx="1752600" cy="2819400"/>
            <a:chOff x="10043319" y="152400"/>
            <a:chExt cx="1965355" cy="2819400"/>
          </a:xfrm>
        </p:grpSpPr>
        <p:sp>
          <p:nvSpPr>
            <p:cNvPr id="30" name="TextBox 29"/>
            <p:cNvSpPr txBox="1"/>
            <p:nvPr/>
          </p:nvSpPr>
          <p:spPr>
            <a:xfrm>
              <a:off x="10119518" y="2448580"/>
              <a:ext cx="1889156" cy="523220"/>
            </a:xfrm>
            <a:prstGeom prst="rect">
              <a:avLst/>
            </a:prstGeom>
            <a:solidFill>
              <a:srgbClr val="FFC000"/>
            </a:solidFill>
            <a:ln w="38100">
              <a:solidFill>
                <a:srgbClr val="7030A0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b="1" dirty="0" smtClean="0">
                  <a:latin typeface="NikoshBAN" pitchFamily="2" charset="0"/>
                  <a:cs typeface="NikoshBAN" pitchFamily="2" charset="0"/>
                </a:rPr>
                <a:t>জোড়ায় কাজ 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31" name="Picture 2" descr="C:\Users\NAGPS\Desktop\School\IMG_20170916_11141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043319" y="152400"/>
              <a:ext cx="1828800" cy="24384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36" name="Rectangle 35"/>
          <p:cNvSpPr/>
          <p:nvPr/>
        </p:nvSpPr>
        <p:spPr>
          <a:xfrm>
            <a:off x="1524000" y="2819400"/>
            <a:ext cx="12527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/>
          </a:p>
        </p:txBody>
      </p:sp>
      <p:sp>
        <p:nvSpPr>
          <p:cNvPr id="20" name="Rectangle 19"/>
          <p:cNvSpPr/>
          <p:nvPr/>
        </p:nvSpPr>
        <p:spPr>
          <a:xfrm>
            <a:off x="304800" y="2844225"/>
            <a:ext cx="739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৩টি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৬৩৯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21" name="Rectangle 20"/>
          <p:cNvSpPr/>
          <p:nvPr/>
        </p:nvSpPr>
        <p:spPr>
          <a:xfrm>
            <a:off x="2743200" y="3530025"/>
            <a:ext cx="419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৩টি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-  ২৫৫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381000" y="4139625"/>
            <a:ext cx="7086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429000" y="4215825"/>
            <a:ext cx="381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৩৮৪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33" name="Rectangle 32"/>
          <p:cNvSpPr/>
          <p:nvPr/>
        </p:nvSpPr>
        <p:spPr>
          <a:xfrm>
            <a:off x="304800" y="228600"/>
            <a:ext cx="6477000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সমস্যাঃ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৬৩৯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১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৮৫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4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মুরগির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dirty="0"/>
          </a:p>
        </p:txBody>
      </p:sp>
      <p:sp>
        <p:nvSpPr>
          <p:cNvPr id="34" name="Rectangle 33"/>
          <p:cNvSpPr/>
          <p:nvPr/>
        </p:nvSpPr>
        <p:spPr>
          <a:xfrm>
            <a:off x="381000" y="1676400"/>
            <a:ext cx="46858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সমস্যাঃ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1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মুরগির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533400" y="5486400"/>
            <a:ext cx="6096000" cy="1077218"/>
            <a:chOff x="533400" y="5486400"/>
            <a:chExt cx="6096000" cy="1077218"/>
          </a:xfrm>
        </p:grpSpPr>
        <p:sp>
          <p:nvSpPr>
            <p:cNvPr id="35" name="Rectangle 34"/>
            <p:cNvSpPr/>
            <p:nvPr/>
          </p:nvSpPr>
          <p:spPr>
            <a:xfrm>
              <a:off x="533400" y="5486400"/>
              <a:ext cx="6096000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১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টি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মুরগির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দাম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= (৩৮৪          ৪ )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টাকা</a:t>
              </a:r>
              <a:endParaRPr lang="en-US" sz="3200" dirty="0" smtClean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                  = ৯৬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টাকা</a:t>
              </a:r>
              <a:endParaRPr lang="en-US" sz="3200" dirty="0"/>
            </a:p>
          </p:txBody>
        </p:sp>
        <p:sp>
          <p:nvSpPr>
            <p:cNvPr id="37" name="Division 36"/>
            <p:cNvSpPr/>
            <p:nvPr/>
          </p:nvSpPr>
          <p:spPr>
            <a:xfrm>
              <a:off x="3962400" y="5562600"/>
              <a:ext cx="685800" cy="457200"/>
            </a:xfrm>
            <a:prstGeom prst="mathDivid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7" grpId="0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648200" y="5486400"/>
            <a:ext cx="1676400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96টাকা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n w="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0" y="4038600"/>
            <a:ext cx="1752600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২৫৫ </a:t>
            </a:r>
            <a:r>
              <a:rPr lang="en-US" sz="2400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n w="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100" name="Picture 4" descr="C:\Users\NAGPS\Downloads\Flower\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648200"/>
            <a:ext cx="1676400" cy="1952625"/>
          </a:xfrm>
          <a:prstGeom prst="rect">
            <a:avLst/>
          </a:prstGeom>
          <a:noFill/>
        </p:spPr>
      </p:pic>
      <p:pic>
        <p:nvPicPr>
          <p:cNvPr id="4099" name="Picture 3" descr="C:\Users\NAGPS\Downloads\Flower\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304800" y="304800"/>
            <a:ext cx="2105025" cy="1952625"/>
          </a:xfrm>
          <a:prstGeom prst="rect">
            <a:avLst/>
          </a:prstGeom>
          <a:noFill/>
        </p:spPr>
      </p:pic>
      <p:pic>
        <p:nvPicPr>
          <p:cNvPr id="4098" name="Picture 2" descr="C:\Users\NAGPS\Downloads\Flower\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6496050" y="304800"/>
            <a:ext cx="2343150" cy="1952625"/>
          </a:xfrm>
          <a:prstGeom prst="rect">
            <a:avLst/>
          </a:prstGeom>
          <a:noFill/>
        </p:spPr>
      </p:pic>
      <p:sp>
        <p:nvSpPr>
          <p:cNvPr id="13" name="Frame 1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399" y="3276600"/>
            <a:ext cx="61722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৮৫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838198" y="4648200"/>
            <a:ext cx="69342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মুরগির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৩৮৪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1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মুরগির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32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5867400" y="228600"/>
            <a:ext cx="3048000" cy="2209800"/>
          </a:xfrm>
          <a:prstGeom prst="rect">
            <a:avLst/>
          </a:prstGeom>
          <a:solidFill>
            <a:schemeClr val="tx1"/>
          </a:solidFill>
          <a:ln w="1016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5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7822" y="2219980"/>
            <a:ext cx="2897378" cy="5232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2800" b="1" spc="50" dirty="0" smtClean="0">
                <a:ln w="11430"/>
                <a:latin typeface="NikoshBAN" pitchFamily="2" charset="0"/>
                <a:cs typeface="NikoshBAN" pitchFamily="2" charset="0"/>
              </a:rPr>
              <a:t>বোর্ডে এসে উত্তর লিখঃ</a:t>
            </a:r>
            <a:endParaRPr lang="en-US" sz="2800" b="1" spc="50" dirty="0">
              <a:ln w="11430"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2000" y="4038600"/>
            <a:ext cx="1752600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২৫৫ </a:t>
            </a:r>
            <a:r>
              <a:rPr lang="en-US" sz="2400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n w="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19400" y="4038600"/>
            <a:ext cx="1905000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২৮৫ </a:t>
            </a:r>
            <a:r>
              <a:rPr lang="en-US" sz="2400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400" dirty="0">
              <a:ln w="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29200" y="4038600"/>
            <a:ext cx="1676400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৩৫৫ </a:t>
            </a:r>
            <a:r>
              <a:rPr lang="en-US" sz="2400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n w="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34200" y="4038600"/>
            <a:ext cx="1600200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(ঘ)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৩৮৫ </a:t>
            </a:r>
            <a:r>
              <a:rPr lang="en-US" sz="2400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n w="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317750" y="508337"/>
            <a:ext cx="2711450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38200" y="5486400"/>
            <a:ext cx="1752600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৫৫ </a:t>
            </a:r>
            <a:r>
              <a:rPr lang="en-US" sz="2400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n w="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667000" y="5486400"/>
            <a:ext cx="1905000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৮৫ </a:t>
            </a:r>
            <a:r>
              <a:rPr lang="en-US" sz="2400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400" dirty="0">
              <a:ln w="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648200" y="5486400"/>
            <a:ext cx="1676400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96টাকা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n w="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400800" y="5486400"/>
            <a:ext cx="1600200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(ঘ)</a:t>
            </a:r>
            <a:r>
              <a:rPr lang="en-US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10৫ </a:t>
            </a:r>
            <a:r>
              <a:rPr lang="en-US" sz="2400" dirty="0" err="1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n w="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0.62083 -0.411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0" y="-2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81481E-6 L 0.20833 -0.6446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00" y="-3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1828800"/>
            <a:ext cx="45720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প্রশ্নগুলোর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Frame 1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981200" y="304800"/>
            <a:ext cx="5410200" cy="1219200"/>
            <a:chOff x="228600" y="152400"/>
            <a:chExt cx="5638800" cy="1600200"/>
          </a:xfrm>
        </p:grpSpPr>
        <p:sp>
          <p:nvSpPr>
            <p:cNvPr id="18" name="Rounded Rectangle 17"/>
            <p:cNvSpPr/>
            <p:nvPr/>
          </p:nvSpPr>
          <p:spPr>
            <a:xfrm>
              <a:off x="228600" y="152400"/>
              <a:ext cx="5638800" cy="1600200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5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মৌখিক</a:t>
              </a:r>
              <a:r>
                <a:rPr lang="en-US" sz="5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মূল্যায়ণ</a:t>
              </a:r>
              <a:endPara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457200" y="685800"/>
              <a:ext cx="609600" cy="6096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953000" y="685800"/>
              <a:ext cx="609600" cy="6096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1447800" y="2743200"/>
            <a:ext cx="510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1524000" y="3657600"/>
            <a:ext cx="38876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৩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/>
          </a:p>
        </p:txBody>
      </p:sp>
      <p:sp>
        <p:nvSpPr>
          <p:cNvPr id="15" name="Rectangle 14"/>
          <p:cNvSpPr/>
          <p:nvPr/>
        </p:nvSpPr>
        <p:spPr>
          <a:xfrm>
            <a:off x="1524000" y="5410200"/>
            <a:ext cx="39132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৪। ১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মুরগির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/>
          </a:p>
        </p:txBody>
      </p:sp>
      <p:sp>
        <p:nvSpPr>
          <p:cNvPr id="16" name="Rectangle 15"/>
          <p:cNvSpPr/>
          <p:nvPr/>
        </p:nvSpPr>
        <p:spPr>
          <a:xfrm>
            <a:off x="1524000" y="4495800"/>
            <a:ext cx="40911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 ৪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মুরগির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36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1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3657600"/>
            <a:ext cx="8839200" cy="304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n 3"/>
          <p:cNvSpPr/>
          <p:nvPr/>
        </p:nvSpPr>
        <p:spPr>
          <a:xfrm>
            <a:off x="7086600" y="5943600"/>
            <a:ext cx="914400" cy="914400"/>
          </a:xfrm>
          <a:prstGeom prst="sun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n 4"/>
          <p:cNvSpPr/>
          <p:nvPr/>
        </p:nvSpPr>
        <p:spPr>
          <a:xfrm>
            <a:off x="7924800" y="4191000"/>
            <a:ext cx="914400" cy="914400"/>
          </a:xfrm>
          <a:prstGeom prst="sun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n 5"/>
          <p:cNvSpPr/>
          <p:nvPr/>
        </p:nvSpPr>
        <p:spPr>
          <a:xfrm>
            <a:off x="8001000" y="5562600"/>
            <a:ext cx="914400" cy="914400"/>
          </a:xfrm>
          <a:prstGeom prst="sun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-3009106" y="3313906"/>
            <a:ext cx="6477000" cy="1588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6200" y="6400800"/>
            <a:ext cx="6934200" cy="1588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200" y="6553200"/>
            <a:ext cx="6934200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ame 1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Sun 16"/>
          <p:cNvSpPr/>
          <p:nvPr/>
        </p:nvSpPr>
        <p:spPr>
          <a:xfrm>
            <a:off x="7924800" y="457200"/>
            <a:ext cx="914400" cy="914400"/>
          </a:xfrm>
          <a:prstGeom prst="sun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n 17"/>
          <p:cNvSpPr/>
          <p:nvPr/>
        </p:nvSpPr>
        <p:spPr>
          <a:xfrm>
            <a:off x="7924800" y="2971800"/>
            <a:ext cx="914400" cy="914400"/>
          </a:xfrm>
          <a:prstGeom prst="sun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n 18"/>
          <p:cNvSpPr/>
          <p:nvPr/>
        </p:nvSpPr>
        <p:spPr>
          <a:xfrm>
            <a:off x="7924800" y="1676400"/>
            <a:ext cx="914400" cy="914400"/>
          </a:xfrm>
          <a:prstGeom prst="sun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57200" y="4114800"/>
            <a:ext cx="6477000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সমস্যাঃ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চেয়ারের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টেবিলের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১৯৫০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১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টেবিলের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৪৫০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চেয়ারের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dirty="0"/>
          </a:p>
        </p:txBody>
      </p:sp>
      <p:pic>
        <p:nvPicPr>
          <p:cNvPr id="20" name="Picture 19" descr="C:\Users\ATAUR RAHMAN\Desktop\pesha\unnamed-fi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04800"/>
            <a:ext cx="2971800" cy="2438400"/>
          </a:xfrm>
          <a:prstGeom prst="rect">
            <a:avLst/>
          </a:prstGeom>
          <a:noFill/>
        </p:spPr>
      </p:pic>
      <p:sp>
        <p:nvSpPr>
          <p:cNvPr id="12" name="Rounded Rectangle 11"/>
          <p:cNvSpPr/>
          <p:nvPr/>
        </p:nvSpPr>
        <p:spPr>
          <a:xfrm>
            <a:off x="533400" y="2743200"/>
            <a:ext cx="4419600" cy="121920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ownload-before\Flower\3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743200"/>
            <a:ext cx="2191458" cy="3686175"/>
          </a:xfrm>
          <a:prstGeom prst="rect">
            <a:avLst/>
          </a:prstGeom>
          <a:noFill/>
        </p:spPr>
      </p:pic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04800"/>
            <a:ext cx="4256723" cy="13730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648777"/>
            <a:ext cx="4256723" cy="13730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80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8" name="Picture 4" descr="D:\download-before\Flower\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380067"/>
            <a:ext cx="3962400" cy="51731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077200" y="5715000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16114" y="58057"/>
            <a:ext cx="8665029" cy="43543"/>
          </a:xfrm>
          <a:custGeom>
            <a:avLst/>
            <a:gdLst>
              <a:gd name="connsiteX0" fmla="*/ 0 w 8665029"/>
              <a:gd name="connsiteY0" fmla="*/ 43543 h 43543"/>
              <a:gd name="connsiteX1" fmla="*/ 8665029 w 8665029"/>
              <a:gd name="connsiteY1" fmla="*/ 0 h 43543"/>
              <a:gd name="connsiteX2" fmla="*/ 8665029 w 8665029"/>
              <a:gd name="connsiteY2" fmla="*/ 0 h 4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65029" h="43543">
                <a:moveTo>
                  <a:pt x="0" y="43543"/>
                </a:moveTo>
                <a:lnTo>
                  <a:pt x="8665029" y="0"/>
                </a:lnTo>
                <a:lnTo>
                  <a:pt x="8665029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638800" y="2971800"/>
            <a:ext cx="2286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200" b="1" dirty="0" smtClean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6019403" y="3276203"/>
            <a:ext cx="4724400" cy="794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8077200" y="304800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229600" y="5867400"/>
            <a:ext cx="609600" cy="6096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495006" y="4242840"/>
            <a:ext cx="3733800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2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৫</a:t>
            </a: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যোগ,বিয়োগ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গুন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ভাগসংক্রান্ত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bn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21771" y="6781800"/>
            <a:ext cx="8665029" cy="43543"/>
          </a:xfrm>
          <a:custGeom>
            <a:avLst/>
            <a:gdLst>
              <a:gd name="connsiteX0" fmla="*/ 0 w 8665029"/>
              <a:gd name="connsiteY0" fmla="*/ 43543 h 43543"/>
              <a:gd name="connsiteX1" fmla="*/ 8665029 w 8665029"/>
              <a:gd name="connsiteY1" fmla="*/ 0 h 43543"/>
              <a:gd name="connsiteX2" fmla="*/ 8665029 w 8665029"/>
              <a:gd name="connsiteY2" fmla="*/ 0 h 4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65029" h="43543">
                <a:moveTo>
                  <a:pt x="0" y="43543"/>
                </a:moveTo>
                <a:lnTo>
                  <a:pt x="8665029" y="0"/>
                </a:lnTo>
                <a:lnTo>
                  <a:pt x="8665029" y="0"/>
                </a:lnTo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76200" y="228600"/>
            <a:ext cx="838200" cy="6553200"/>
          </a:xfrm>
          <a:prstGeom prst="rect">
            <a:avLst/>
          </a:prstGeom>
        </p:spPr>
      </p:pic>
      <p:sp>
        <p:nvSpPr>
          <p:cNvPr id="17" name="Frame 1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47800" y="3048000"/>
            <a:ext cx="2057400" cy="584775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উপস্থাপনায়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99703" y="4248863"/>
            <a:ext cx="3429000" cy="1754326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  <a:sp3d extrusionH="57150">
              <a:bevelT w="38100" h="38100"/>
            </a:sp3d>
          </a:bodyPr>
          <a:lstStyle/>
          <a:p>
            <a:pPr algn="just"/>
            <a:r>
              <a:rPr lang="en-US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বিপ্রেশ চন্দ </a:t>
            </a:r>
            <a:endParaRPr lang="en-US" sz="3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Arial" charset="0"/>
              <a:buChar char="•"/>
            </a:pPr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Arial" charset="0"/>
              <a:buChar char="•"/>
            </a:pPr>
            <a:r>
              <a:rPr lang="bn-IN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ব্রাহ্মণঝুলিয়া 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Arial" charset="0"/>
              <a:buChar char="•"/>
            </a:pPr>
            <a:r>
              <a:rPr lang="bn-IN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ছাতক, সুনামগঞ্জ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744" y="1460918"/>
            <a:ext cx="1852511" cy="22828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172722" y="6019800"/>
            <a:ext cx="665478" cy="644923"/>
          </a:xfrm>
          <a:custGeom>
            <a:avLst/>
            <a:gdLst>
              <a:gd name="connsiteX0" fmla="*/ 0 w 665478"/>
              <a:gd name="connsiteY0" fmla="*/ 644923 h 644923"/>
              <a:gd name="connsiteX1" fmla="*/ 14514 w 665478"/>
              <a:gd name="connsiteY1" fmla="*/ 572352 h 644923"/>
              <a:gd name="connsiteX2" fmla="*/ 58057 w 665478"/>
              <a:gd name="connsiteY2" fmla="*/ 528809 h 644923"/>
              <a:gd name="connsiteX3" fmla="*/ 130628 w 665478"/>
              <a:gd name="connsiteY3" fmla="*/ 456238 h 644923"/>
              <a:gd name="connsiteX4" fmla="*/ 145143 w 665478"/>
              <a:gd name="connsiteY4" fmla="*/ 412695 h 644923"/>
              <a:gd name="connsiteX5" fmla="*/ 116114 w 665478"/>
              <a:gd name="connsiteY5" fmla="*/ 267552 h 644923"/>
              <a:gd name="connsiteX6" fmla="*/ 130628 w 665478"/>
              <a:gd name="connsiteY6" fmla="*/ 136923 h 644923"/>
              <a:gd name="connsiteX7" fmla="*/ 217714 w 665478"/>
              <a:gd name="connsiteY7" fmla="*/ 93381 h 644923"/>
              <a:gd name="connsiteX8" fmla="*/ 275771 w 665478"/>
              <a:gd name="connsiteY8" fmla="*/ 64352 h 644923"/>
              <a:gd name="connsiteX9" fmla="*/ 319314 w 665478"/>
              <a:gd name="connsiteY9" fmla="*/ 49838 h 644923"/>
              <a:gd name="connsiteX10" fmla="*/ 566057 w 665478"/>
              <a:gd name="connsiteY10" fmla="*/ 6295 h 644923"/>
              <a:gd name="connsiteX11" fmla="*/ 653143 w 665478"/>
              <a:gd name="connsiteY11" fmla="*/ 20809 h 644923"/>
              <a:gd name="connsiteX12" fmla="*/ 624114 w 665478"/>
              <a:gd name="connsiteY12" fmla="*/ 64352 h 644923"/>
              <a:gd name="connsiteX13" fmla="*/ 595085 w 665478"/>
              <a:gd name="connsiteY13" fmla="*/ 151438 h 644923"/>
              <a:gd name="connsiteX14" fmla="*/ 566057 w 665478"/>
              <a:gd name="connsiteY14" fmla="*/ 253038 h 644923"/>
              <a:gd name="connsiteX15" fmla="*/ 551543 w 665478"/>
              <a:gd name="connsiteY15" fmla="*/ 485266 h 644923"/>
              <a:gd name="connsiteX16" fmla="*/ 537028 w 665478"/>
              <a:gd name="connsiteY16" fmla="*/ 528809 h 644923"/>
              <a:gd name="connsiteX17" fmla="*/ 449943 w 665478"/>
              <a:gd name="connsiteY17" fmla="*/ 586866 h 644923"/>
              <a:gd name="connsiteX18" fmla="*/ 391885 w 665478"/>
              <a:gd name="connsiteY18" fmla="*/ 601381 h 644923"/>
              <a:gd name="connsiteX19" fmla="*/ 203200 w 665478"/>
              <a:gd name="connsiteY19" fmla="*/ 557838 h 644923"/>
              <a:gd name="connsiteX20" fmla="*/ 188685 w 665478"/>
              <a:gd name="connsiteY20" fmla="*/ 514295 h 644923"/>
              <a:gd name="connsiteX21" fmla="*/ 174171 w 665478"/>
              <a:gd name="connsiteY21" fmla="*/ 383666 h 644923"/>
              <a:gd name="connsiteX22" fmla="*/ 130628 w 665478"/>
              <a:gd name="connsiteY22" fmla="*/ 354638 h 644923"/>
              <a:gd name="connsiteX23" fmla="*/ 87085 w 665478"/>
              <a:gd name="connsiteY23" fmla="*/ 340123 h 644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65478" h="644923">
                <a:moveTo>
                  <a:pt x="0" y="644923"/>
                </a:moveTo>
                <a:cubicBezTo>
                  <a:pt x="4838" y="620733"/>
                  <a:pt x="3482" y="594417"/>
                  <a:pt x="14514" y="572352"/>
                </a:cubicBezTo>
                <a:cubicBezTo>
                  <a:pt x="23694" y="553993"/>
                  <a:pt x="44916" y="544578"/>
                  <a:pt x="58057" y="528809"/>
                </a:cubicBezTo>
                <a:cubicBezTo>
                  <a:pt x="118533" y="456238"/>
                  <a:pt x="50799" y="509456"/>
                  <a:pt x="130628" y="456238"/>
                </a:cubicBezTo>
                <a:cubicBezTo>
                  <a:pt x="135466" y="441724"/>
                  <a:pt x="145143" y="427995"/>
                  <a:pt x="145143" y="412695"/>
                </a:cubicBezTo>
                <a:cubicBezTo>
                  <a:pt x="145143" y="345987"/>
                  <a:pt x="133987" y="321173"/>
                  <a:pt x="116114" y="267552"/>
                </a:cubicBezTo>
                <a:cubicBezTo>
                  <a:pt x="120952" y="224009"/>
                  <a:pt x="115656" y="178096"/>
                  <a:pt x="130628" y="136923"/>
                </a:cubicBezTo>
                <a:cubicBezTo>
                  <a:pt x="139210" y="113322"/>
                  <a:pt x="199450" y="101209"/>
                  <a:pt x="217714" y="93381"/>
                </a:cubicBezTo>
                <a:cubicBezTo>
                  <a:pt x="237601" y="84858"/>
                  <a:pt x="255884" y="72875"/>
                  <a:pt x="275771" y="64352"/>
                </a:cubicBezTo>
                <a:cubicBezTo>
                  <a:pt x="289833" y="58325"/>
                  <a:pt x="304554" y="53864"/>
                  <a:pt x="319314" y="49838"/>
                </a:cubicBezTo>
                <a:cubicBezTo>
                  <a:pt x="455629" y="12661"/>
                  <a:pt x="420266" y="22494"/>
                  <a:pt x="566057" y="6295"/>
                </a:cubicBezTo>
                <a:cubicBezTo>
                  <a:pt x="595086" y="11133"/>
                  <a:pt x="632334" y="0"/>
                  <a:pt x="653143" y="20809"/>
                </a:cubicBezTo>
                <a:cubicBezTo>
                  <a:pt x="665478" y="33144"/>
                  <a:pt x="631199" y="48411"/>
                  <a:pt x="624114" y="64352"/>
                </a:cubicBezTo>
                <a:cubicBezTo>
                  <a:pt x="611686" y="92314"/>
                  <a:pt x="604761" y="122409"/>
                  <a:pt x="595085" y="151438"/>
                </a:cubicBezTo>
                <a:cubicBezTo>
                  <a:pt x="574264" y="213900"/>
                  <a:pt x="584280" y="180146"/>
                  <a:pt x="566057" y="253038"/>
                </a:cubicBezTo>
                <a:cubicBezTo>
                  <a:pt x="561219" y="330447"/>
                  <a:pt x="559663" y="408132"/>
                  <a:pt x="551543" y="485266"/>
                </a:cubicBezTo>
                <a:cubicBezTo>
                  <a:pt x="549941" y="500481"/>
                  <a:pt x="547846" y="517991"/>
                  <a:pt x="537028" y="528809"/>
                </a:cubicBezTo>
                <a:cubicBezTo>
                  <a:pt x="512359" y="553478"/>
                  <a:pt x="483789" y="578404"/>
                  <a:pt x="449943" y="586866"/>
                </a:cubicBezTo>
                <a:lnTo>
                  <a:pt x="391885" y="601381"/>
                </a:lnTo>
                <a:cubicBezTo>
                  <a:pt x="348150" y="597007"/>
                  <a:pt x="244591" y="609575"/>
                  <a:pt x="203200" y="557838"/>
                </a:cubicBezTo>
                <a:cubicBezTo>
                  <a:pt x="193642" y="545891"/>
                  <a:pt x="193523" y="528809"/>
                  <a:pt x="188685" y="514295"/>
                </a:cubicBezTo>
                <a:cubicBezTo>
                  <a:pt x="183847" y="470752"/>
                  <a:pt x="189143" y="424839"/>
                  <a:pt x="174171" y="383666"/>
                </a:cubicBezTo>
                <a:cubicBezTo>
                  <a:pt x="168210" y="367272"/>
                  <a:pt x="146230" y="362439"/>
                  <a:pt x="130628" y="354638"/>
                </a:cubicBezTo>
                <a:cubicBezTo>
                  <a:pt x="116944" y="347796"/>
                  <a:pt x="87085" y="340123"/>
                  <a:pt x="87085" y="340123"/>
                </a:cubicBezTo>
              </a:path>
            </a:pathLst>
          </a:cu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 flipH="1">
            <a:off x="8153400" y="345677"/>
            <a:ext cx="629922" cy="644923"/>
          </a:xfrm>
          <a:custGeom>
            <a:avLst/>
            <a:gdLst>
              <a:gd name="connsiteX0" fmla="*/ 0 w 665478"/>
              <a:gd name="connsiteY0" fmla="*/ 644923 h 644923"/>
              <a:gd name="connsiteX1" fmla="*/ 14514 w 665478"/>
              <a:gd name="connsiteY1" fmla="*/ 572352 h 644923"/>
              <a:gd name="connsiteX2" fmla="*/ 58057 w 665478"/>
              <a:gd name="connsiteY2" fmla="*/ 528809 h 644923"/>
              <a:gd name="connsiteX3" fmla="*/ 130628 w 665478"/>
              <a:gd name="connsiteY3" fmla="*/ 456238 h 644923"/>
              <a:gd name="connsiteX4" fmla="*/ 145143 w 665478"/>
              <a:gd name="connsiteY4" fmla="*/ 412695 h 644923"/>
              <a:gd name="connsiteX5" fmla="*/ 116114 w 665478"/>
              <a:gd name="connsiteY5" fmla="*/ 267552 h 644923"/>
              <a:gd name="connsiteX6" fmla="*/ 130628 w 665478"/>
              <a:gd name="connsiteY6" fmla="*/ 136923 h 644923"/>
              <a:gd name="connsiteX7" fmla="*/ 217714 w 665478"/>
              <a:gd name="connsiteY7" fmla="*/ 93381 h 644923"/>
              <a:gd name="connsiteX8" fmla="*/ 275771 w 665478"/>
              <a:gd name="connsiteY8" fmla="*/ 64352 h 644923"/>
              <a:gd name="connsiteX9" fmla="*/ 319314 w 665478"/>
              <a:gd name="connsiteY9" fmla="*/ 49838 h 644923"/>
              <a:gd name="connsiteX10" fmla="*/ 566057 w 665478"/>
              <a:gd name="connsiteY10" fmla="*/ 6295 h 644923"/>
              <a:gd name="connsiteX11" fmla="*/ 653143 w 665478"/>
              <a:gd name="connsiteY11" fmla="*/ 20809 h 644923"/>
              <a:gd name="connsiteX12" fmla="*/ 624114 w 665478"/>
              <a:gd name="connsiteY12" fmla="*/ 64352 h 644923"/>
              <a:gd name="connsiteX13" fmla="*/ 595085 w 665478"/>
              <a:gd name="connsiteY13" fmla="*/ 151438 h 644923"/>
              <a:gd name="connsiteX14" fmla="*/ 566057 w 665478"/>
              <a:gd name="connsiteY14" fmla="*/ 253038 h 644923"/>
              <a:gd name="connsiteX15" fmla="*/ 551543 w 665478"/>
              <a:gd name="connsiteY15" fmla="*/ 485266 h 644923"/>
              <a:gd name="connsiteX16" fmla="*/ 537028 w 665478"/>
              <a:gd name="connsiteY16" fmla="*/ 528809 h 644923"/>
              <a:gd name="connsiteX17" fmla="*/ 449943 w 665478"/>
              <a:gd name="connsiteY17" fmla="*/ 586866 h 644923"/>
              <a:gd name="connsiteX18" fmla="*/ 391885 w 665478"/>
              <a:gd name="connsiteY18" fmla="*/ 601381 h 644923"/>
              <a:gd name="connsiteX19" fmla="*/ 203200 w 665478"/>
              <a:gd name="connsiteY19" fmla="*/ 557838 h 644923"/>
              <a:gd name="connsiteX20" fmla="*/ 188685 w 665478"/>
              <a:gd name="connsiteY20" fmla="*/ 514295 h 644923"/>
              <a:gd name="connsiteX21" fmla="*/ 174171 w 665478"/>
              <a:gd name="connsiteY21" fmla="*/ 383666 h 644923"/>
              <a:gd name="connsiteX22" fmla="*/ 130628 w 665478"/>
              <a:gd name="connsiteY22" fmla="*/ 354638 h 644923"/>
              <a:gd name="connsiteX23" fmla="*/ 87085 w 665478"/>
              <a:gd name="connsiteY23" fmla="*/ 340123 h 644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65478" h="644923">
                <a:moveTo>
                  <a:pt x="0" y="644923"/>
                </a:moveTo>
                <a:cubicBezTo>
                  <a:pt x="4838" y="620733"/>
                  <a:pt x="3482" y="594417"/>
                  <a:pt x="14514" y="572352"/>
                </a:cubicBezTo>
                <a:cubicBezTo>
                  <a:pt x="23694" y="553993"/>
                  <a:pt x="44916" y="544578"/>
                  <a:pt x="58057" y="528809"/>
                </a:cubicBezTo>
                <a:cubicBezTo>
                  <a:pt x="118533" y="456238"/>
                  <a:pt x="50799" y="509456"/>
                  <a:pt x="130628" y="456238"/>
                </a:cubicBezTo>
                <a:cubicBezTo>
                  <a:pt x="135466" y="441724"/>
                  <a:pt x="145143" y="427995"/>
                  <a:pt x="145143" y="412695"/>
                </a:cubicBezTo>
                <a:cubicBezTo>
                  <a:pt x="145143" y="345987"/>
                  <a:pt x="133987" y="321173"/>
                  <a:pt x="116114" y="267552"/>
                </a:cubicBezTo>
                <a:cubicBezTo>
                  <a:pt x="120952" y="224009"/>
                  <a:pt x="115656" y="178096"/>
                  <a:pt x="130628" y="136923"/>
                </a:cubicBezTo>
                <a:cubicBezTo>
                  <a:pt x="139210" y="113322"/>
                  <a:pt x="199450" y="101209"/>
                  <a:pt x="217714" y="93381"/>
                </a:cubicBezTo>
                <a:cubicBezTo>
                  <a:pt x="237601" y="84858"/>
                  <a:pt x="255884" y="72875"/>
                  <a:pt x="275771" y="64352"/>
                </a:cubicBezTo>
                <a:cubicBezTo>
                  <a:pt x="289833" y="58325"/>
                  <a:pt x="304554" y="53864"/>
                  <a:pt x="319314" y="49838"/>
                </a:cubicBezTo>
                <a:cubicBezTo>
                  <a:pt x="455629" y="12661"/>
                  <a:pt x="420266" y="22494"/>
                  <a:pt x="566057" y="6295"/>
                </a:cubicBezTo>
                <a:cubicBezTo>
                  <a:pt x="595086" y="11133"/>
                  <a:pt x="632334" y="0"/>
                  <a:pt x="653143" y="20809"/>
                </a:cubicBezTo>
                <a:cubicBezTo>
                  <a:pt x="665478" y="33144"/>
                  <a:pt x="631199" y="48411"/>
                  <a:pt x="624114" y="64352"/>
                </a:cubicBezTo>
                <a:cubicBezTo>
                  <a:pt x="611686" y="92314"/>
                  <a:pt x="604761" y="122409"/>
                  <a:pt x="595085" y="151438"/>
                </a:cubicBezTo>
                <a:cubicBezTo>
                  <a:pt x="574264" y="213900"/>
                  <a:pt x="584280" y="180146"/>
                  <a:pt x="566057" y="253038"/>
                </a:cubicBezTo>
                <a:cubicBezTo>
                  <a:pt x="561219" y="330447"/>
                  <a:pt x="559663" y="408132"/>
                  <a:pt x="551543" y="485266"/>
                </a:cubicBezTo>
                <a:cubicBezTo>
                  <a:pt x="549941" y="500481"/>
                  <a:pt x="547846" y="517991"/>
                  <a:pt x="537028" y="528809"/>
                </a:cubicBezTo>
                <a:cubicBezTo>
                  <a:pt x="512359" y="553478"/>
                  <a:pt x="483789" y="578404"/>
                  <a:pt x="449943" y="586866"/>
                </a:cubicBezTo>
                <a:lnTo>
                  <a:pt x="391885" y="601381"/>
                </a:lnTo>
                <a:cubicBezTo>
                  <a:pt x="348150" y="597007"/>
                  <a:pt x="244591" y="609575"/>
                  <a:pt x="203200" y="557838"/>
                </a:cubicBezTo>
                <a:cubicBezTo>
                  <a:pt x="193642" y="545891"/>
                  <a:pt x="193523" y="528809"/>
                  <a:pt x="188685" y="514295"/>
                </a:cubicBezTo>
                <a:cubicBezTo>
                  <a:pt x="183847" y="470752"/>
                  <a:pt x="189143" y="424839"/>
                  <a:pt x="174171" y="383666"/>
                </a:cubicBezTo>
                <a:cubicBezTo>
                  <a:pt x="168210" y="367272"/>
                  <a:pt x="146230" y="362439"/>
                  <a:pt x="130628" y="354638"/>
                </a:cubicBezTo>
                <a:cubicBezTo>
                  <a:pt x="116944" y="347796"/>
                  <a:pt x="87085" y="340123"/>
                  <a:pt x="87085" y="340123"/>
                </a:cubicBezTo>
              </a:path>
            </a:pathLst>
          </a:cu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52400" y="304800"/>
            <a:ext cx="665478" cy="644923"/>
          </a:xfrm>
          <a:custGeom>
            <a:avLst/>
            <a:gdLst>
              <a:gd name="connsiteX0" fmla="*/ 0 w 665478"/>
              <a:gd name="connsiteY0" fmla="*/ 644923 h 644923"/>
              <a:gd name="connsiteX1" fmla="*/ 14514 w 665478"/>
              <a:gd name="connsiteY1" fmla="*/ 572352 h 644923"/>
              <a:gd name="connsiteX2" fmla="*/ 58057 w 665478"/>
              <a:gd name="connsiteY2" fmla="*/ 528809 h 644923"/>
              <a:gd name="connsiteX3" fmla="*/ 130628 w 665478"/>
              <a:gd name="connsiteY3" fmla="*/ 456238 h 644923"/>
              <a:gd name="connsiteX4" fmla="*/ 145143 w 665478"/>
              <a:gd name="connsiteY4" fmla="*/ 412695 h 644923"/>
              <a:gd name="connsiteX5" fmla="*/ 116114 w 665478"/>
              <a:gd name="connsiteY5" fmla="*/ 267552 h 644923"/>
              <a:gd name="connsiteX6" fmla="*/ 130628 w 665478"/>
              <a:gd name="connsiteY6" fmla="*/ 136923 h 644923"/>
              <a:gd name="connsiteX7" fmla="*/ 217714 w 665478"/>
              <a:gd name="connsiteY7" fmla="*/ 93381 h 644923"/>
              <a:gd name="connsiteX8" fmla="*/ 275771 w 665478"/>
              <a:gd name="connsiteY8" fmla="*/ 64352 h 644923"/>
              <a:gd name="connsiteX9" fmla="*/ 319314 w 665478"/>
              <a:gd name="connsiteY9" fmla="*/ 49838 h 644923"/>
              <a:gd name="connsiteX10" fmla="*/ 566057 w 665478"/>
              <a:gd name="connsiteY10" fmla="*/ 6295 h 644923"/>
              <a:gd name="connsiteX11" fmla="*/ 653143 w 665478"/>
              <a:gd name="connsiteY11" fmla="*/ 20809 h 644923"/>
              <a:gd name="connsiteX12" fmla="*/ 624114 w 665478"/>
              <a:gd name="connsiteY12" fmla="*/ 64352 h 644923"/>
              <a:gd name="connsiteX13" fmla="*/ 595085 w 665478"/>
              <a:gd name="connsiteY13" fmla="*/ 151438 h 644923"/>
              <a:gd name="connsiteX14" fmla="*/ 566057 w 665478"/>
              <a:gd name="connsiteY14" fmla="*/ 253038 h 644923"/>
              <a:gd name="connsiteX15" fmla="*/ 551543 w 665478"/>
              <a:gd name="connsiteY15" fmla="*/ 485266 h 644923"/>
              <a:gd name="connsiteX16" fmla="*/ 537028 w 665478"/>
              <a:gd name="connsiteY16" fmla="*/ 528809 h 644923"/>
              <a:gd name="connsiteX17" fmla="*/ 449943 w 665478"/>
              <a:gd name="connsiteY17" fmla="*/ 586866 h 644923"/>
              <a:gd name="connsiteX18" fmla="*/ 391885 w 665478"/>
              <a:gd name="connsiteY18" fmla="*/ 601381 h 644923"/>
              <a:gd name="connsiteX19" fmla="*/ 203200 w 665478"/>
              <a:gd name="connsiteY19" fmla="*/ 557838 h 644923"/>
              <a:gd name="connsiteX20" fmla="*/ 188685 w 665478"/>
              <a:gd name="connsiteY20" fmla="*/ 514295 h 644923"/>
              <a:gd name="connsiteX21" fmla="*/ 174171 w 665478"/>
              <a:gd name="connsiteY21" fmla="*/ 383666 h 644923"/>
              <a:gd name="connsiteX22" fmla="*/ 130628 w 665478"/>
              <a:gd name="connsiteY22" fmla="*/ 354638 h 644923"/>
              <a:gd name="connsiteX23" fmla="*/ 87085 w 665478"/>
              <a:gd name="connsiteY23" fmla="*/ 340123 h 644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65478" h="644923">
                <a:moveTo>
                  <a:pt x="0" y="644923"/>
                </a:moveTo>
                <a:cubicBezTo>
                  <a:pt x="4838" y="620733"/>
                  <a:pt x="3482" y="594417"/>
                  <a:pt x="14514" y="572352"/>
                </a:cubicBezTo>
                <a:cubicBezTo>
                  <a:pt x="23694" y="553993"/>
                  <a:pt x="44916" y="544578"/>
                  <a:pt x="58057" y="528809"/>
                </a:cubicBezTo>
                <a:cubicBezTo>
                  <a:pt x="118533" y="456238"/>
                  <a:pt x="50799" y="509456"/>
                  <a:pt x="130628" y="456238"/>
                </a:cubicBezTo>
                <a:cubicBezTo>
                  <a:pt x="135466" y="441724"/>
                  <a:pt x="145143" y="427995"/>
                  <a:pt x="145143" y="412695"/>
                </a:cubicBezTo>
                <a:cubicBezTo>
                  <a:pt x="145143" y="345987"/>
                  <a:pt x="133987" y="321173"/>
                  <a:pt x="116114" y="267552"/>
                </a:cubicBezTo>
                <a:cubicBezTo>
                  <a:pt x="120952" y="224009"/>
                  <a:pt x="115656" y="178096"/>
                  <a:pt x="130628" y="136923"/>
                </a:cubicBezTo>
                <a:cubicBezTo>
                  <a:pt x="139210" y="113322"/>
                  <a:pt x="199450" y="101209"/>
                  <a:pt x="217714" y="93381"/>
                </a:cubicBezTo>
                <a:cubicBezTo>
                  <a:pt x="237601" y="84858"/>
                  <a:pt x="255884" y="72875"/>
                  <a:pt x="275771" y="64352"/>
                </a:cubicBezTo>
                <a:cubicBezTo>
                  <a:pt x="289833" y="58325"/>
                  <a:pt x="304554" y="53864"/>
                  <a:pt x="319314" y="49838"/>
                </a:cubicBezTo>
                <a:cubicBezTo>
                  <a:pt x="455629" y="12661"/>
                  <a:pt x="420266" y="22494"/>
                  <a:pt x="566057" y="6295"/>
                </a:cubicBezTo>
                <a:cubicBezTo>
                  <a:pt x="595086" y="11133"/>
                  <a:pt x="632334" y="0"/>
                  <a:pt x="653143" y="20809"/>
                </a:cubicBezTo>
                <a:cubicBezTo>
                  <a:pt x="665478" y="33144"/>
                  <a:pt x="631199" y="48411"/>
                  <a:pt x="624114" y="64352"/>
                </a:cubicBezTo>
                <a:cubicBezTo>
                  <a:pt x="611686" y="92314"/>
                  <a:pt x="604761" y="122409"/>
                  <a:pt x="595085" y="151438"/>
                </a:cubicBezTo>
                <a:cubicBezTo>
                  <a:pt x="574264" y="213900"/>
                  <a:pt x="584280" y="180146"/>
                  <a:pt x="566057" y="253038"/>
                </a:cubicBezTo>
                <a:cubicBezTo>
                  <a:pt x="561219" y="330447"/>
                  <a:pt x="559663" y="408132"/>
                  <a:pt x="551543" y="485266"/>
                </a:cubicBezTo>
                <a:cubicBezTo>
                  <a:pt x="549941" y="500481"/>
                  <a:pt x="547846" y="517991"/>
                  <a:pt x="537028" y="528809"/>
                </a:cubicBezTo>
                <a:cubicBezTo>
                  <a:pt x="512359" y="553478"/>
                  <a:pt x="483789" y="578404"/>
                  <a:pt x="449943" y="586866"/>
                </a:cubicBezTo>
                <a:lnTo>
                  <a:pt x="391885" y="601381"/>
                </a:lnTo>
                <a:cubicBezTo>
                  <a:pt x="348150" y="597007"/>
                  <a:pt x="244591" y="609575"/>
                  <a:pt x="203200" y="557838"/>
                </a:cubicBezTo>
                <a:cubicBezTo>
                  <a:pt x="193642" y="545891"/>
                  <a:pt x="193523" y="528809"/>
                  <a:pt x="188685" y="514295"/>
                </a:cubicBezTo>
                <a:cubicBezTo>
                  <a:pt x="183847" y="470752"/>
                  <a:pt x="189143" y="424839"/>
                  <a:pt x="174171" y="383666"/>
                </a:cubicBezTo>
                <a:cubicBezTo>
                  <a:pt x="168210" y="367272"/>
                  <a:pt x="146230" y="362439"/>
                  <a:pt x="130628" y="354638"/>
                </a:cubicBezTo>
                <a:cubicBezTo>
                  <a:pt x="116944" y="347796"/>
                  <a:pt x="87085" y="340123"/>
                  <a:pt x="87085" y="340123"/>
                </a:cubicBezTo>
              </a:path>
            </a:pathLst>
          </a:cu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9">
            <a:hlinkClick r:id="" action="ppaction://hlinkshowjump?jump=firstslide">
              <a:snd r:embed="rId2" name="arrow.wav"/>
            </a:hlinkClick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4333" y="-366956"/>
            <a:ext cx="4937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2">
            <a:hlinkClick r:id="" action="ppaction://hlinkshowjump?jump=endshow">
              <a:snd r:embed="rId2" name="arrow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154" y="62404"/>
            <a:ext cx="477838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3">
            <a:hlinkClick r:id="" action="ppaction://hlinkshowjump?jump=lastslide">
              <a:snd r:embed="rId2" name="arrow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53933" y="-400294"/>
            <a:ext cx="5778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Flowchart: Alternate Process 16"/>
          <p:cNvSpPr/>
          <p:nvPr/>
        </p:nvSpPr>
        <p:spPr>
          <a:xfrm>
            <a:off x="609600" y="2667000"/>
            <a:ext cx="6857999" cy="1143000"/>
          </a:xfrm>
          <a:prstGeom prst="flowChartAlternateProcess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1। ১৪.২.১.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বিয়োগ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–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স্তরবিশিষ্ট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18" name="Flowchart: Alternate Process 17"/>
          <p:cNvSpPr/>
          <p:nvPr/>
        </p:nvSpPr>
        <p:spPr>
          <a:xfrm>
            <a:off x="2743200" y="398082"/>
            <a:ext cx="3429000" cy="897318"/>
          </a:xfrm>
          <a:prstGeom prst="flowChartAlternateProcess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b="1" dirty="0">
              <a:ln w="12700">
                <a:solidFill>
                  <a:srgbClr val="92D05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685800" y="1676400"/>
            <a:ext cx="4114800" cy="8382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Flowchart: Alternate Process 22"/>
          <p:cNvSpPr/>
          <p:nvPr/>
        </p:nvSpPr>
        <p:spPr>
          <a:xfrm>
            <a:off x="609600" y="4038600"/>
            <a:ext cx="6858000" cy="1524000"/>
          </a:xfrm>
          <a:prstGeom prst="flowChartAlternateProcess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2। ১৪.২.২.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বিয়োগ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যেকোনো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স্তরবিশিষ্ট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সহজ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3621172" y="3998828"/>
            <a:ext cx="975445" cy="4407790"/>
          </a:xfrm>
          <a:prstGeom prst="rect">
            <a:avLst/>
          </a:prstGeom>
        </p:spPr>
      </p:pic>
      <p:sp>
        <p:nvSpPr>
          <p:cNvPr id="14" name="Frame 1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  <a:prstDash val="sys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solidFill>
            <a:srgbClr val="92D050"/>
          </a:solidFill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95400" y="5105400"/>
            <a:ext cx="594360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2" descr="C:\Users\NAGPS\Desktop\hen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800600" y="990600"/>
            <a:ext cx="3810000" cy="38862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3" descr="C:\Users\NAGPS\Desktop\03-pet-duc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423" y="990600"/>
            <a:ext cx="3988377" cy="3886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219200" y="5105400"/>
            <a:ext cx="624840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হাঁস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ame 1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69"/>
            </a:avLst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 descr="gif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295400"/>
            <a:ext cx="1828800" cy="5238750"/>
          </a:xfrm>
          <a:prstGeom prst="rect">
            <a:avLst/>
          </a:prstGeom>
        </p:spPr>
      </p:pic>
      <p:sp>
        <p:nvSpPr>
          <p:cNvPr id="16" name="Oval 4"/>
          <p:cNvSpPr/>
          <p:nvPr/>
        </p:nvSpPr>
        <p:spPr>
          <a:xfrm>
            <a:off x="3124200" y="3327117"/>
            <a:ext cx="917902" cy="97976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4930" tIns="74930" rIns="74930" bIns="74930" numCol="1" spcCol="1270" anchor="ctr" anchorCtr="0">
            <a:noAutofit/>
          </a:bodyPr>
          <a:lstStyle/>
          <a:p>
            <a:pPr lvl="0" algn="ctr" defTabSz="2622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900" kern="1200"/>
          </a:p>
        </p:txBody>
      </p:sp>
      <p:grpSp>
        <p:nvGrpSpPr>
          <p:cNvPr id="18" name="Group 17"/>
          <p:cNvGrpSpPr/>
          <p:nvPr/>
        </p:nvGrpSpPr>
        <p:grpSpPr>
          <a:xfrm>
            <a:off x="2362200" y="685800"/>
            <a:ext cx="4343400" cy="1295400"/>
            <a:chOff x="3124200" y="533400"/>
            <a:chExt cx="4343400" cy="1295400"/>
          </a:xfrm>
        </p:grpSpPr>
        <p:sp>
          <p:nvSpPr>
            <p:cNvPr id="2" name="Rectangle 1"/>
            <p:cNvSpPr/>
            <p:nvPr/>
          </p:nvSpPr>
          <p:spPr>
            <a:xfrm>
              <a:off x="3124200" y="533400"/>
              <a:ext cx="4343400" cy="12954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54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sz="54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শিরোনাম</a:t>
              </a:r>
              <a:r>
                <a:rPr lang="en-US" sz="54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5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3429000" y="1066800"/>
              <a:ext cx="1524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086600" y="1066800"/>
              <a:ext cx="1524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itle 1"/>
          <p:cNvSpPr txBox="1">
            <a:spLocks/>
          </p:cNvSpPr>
          <p:nvPr/>
        </p:nvSpPr>
        <p:spPr>
          <a:xfrm>
            <a:off x="2209800" y="4876800"/>
            <a:ext cx="4953000" cy="838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endParaRPr lang="en-US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9" name="Picture 18" descr="gif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7162800" y="990600"/>
            <a:ext cx="1600200" cy="523875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38200" y="3810000"/>
            <a:ext cx="6858000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সমস্যাঃ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৪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৬৩৯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১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৮৫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মুরগির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000" dirty="0"/>
          </a:p>
        </p:txBody>
      </p:sp>
      <p:sp>
        <p:nvSpPr>
          <p:cNvPr id="20" name="Rectangle 19"/>
          <p:cNvSpPr/>
          <p:nvPr/>
        </p:nvSpPr>
        <p:spPr>
          <a:xfrm>
            <a:off x="914400" y="762000"/>
            <a:ext cx="685800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বিয়োগ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গুন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–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স্তরবিশিষ্ট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419600" y="2286000"/>
            <a:ext cx="30480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৮৫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800" dirty="0"/>
          </a:p>
        </p:txBody>
      </p:sp>
      <p:pic>
        <p:nvPicPr>
          <p:cNvPr id="2051" name="Picture 3" descr="C:\Users\NAGPS\Desktop\duc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00200"/>
            <a:ext cx="3386667" cy="2438400"/>
          </a:xfrm>
          <a:prstGeom prst="rect">
            <a:avLst/>
          </a:prstGeom>
          <a:noFill/>
        </p:spPr>
      </p:pic>
      <p:sp>
        <p:nvSpPr>
          <p:cNvPr id="42" name="Rectangle 41"/>
          <p:cNvSpPr/>
          <p:nvPr/>
        </p:nvSpPr>
        <p:spPr>
          <a:xfrm>
            <a:off x="1219200" y="265093"/>
            <a:ext cx="65532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৮৫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800" dirty="0"/>
          </a:p>
        </p:txBody>
      </p:sp>
      <p:pic>
        <p:nvPicPr>
          <p:cNvPr id="2052" name="Picture 4" descr="C:\Users\NAGPS\Desktop\duc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343400"/>
            <a:ext cx="2971800" cy="2362200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>
            <a:off x="3733800" y="5181600"/>
            <a:ext cx="4724400" cy="533400"/>
            <a:chOff x="3733800" y="5181600"/>
            <a:chExt cx="4724400" cy="533400"/>
          </a:xfrm>
        </p:grpSpPr>
        <p:grpSp>
          <p:nvGrpSpPr>
            <p:cNvPr id="53" name="Group 52"/>
            <p:cNvGrpSpPr/>
            <p:nvPr/>
          </p:nvGrpSpPr>
          <p:grpSpPr>
            <a:xfrm>
              <a:off x="5638800" y="5181600"/>
              <a:ext cx="2819400" cy="523220"/>
              <a:chOff x="4267200" y="3200400"/>
              <a:chExt cx="3048000" cy="52322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4267200" y="3200400"/>
                <a:ext cx="3048000" cy="5232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৮৫      ৩ = ২৫৫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টাকা</a:t>
                </a:r>
                <a:endParaRPr lang="en-US" sz="2800" dirty="0"/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>
                <a:off x="4876800" y="3352800"/>
                <a:ext cx="152398" cy="228600"/>
                <a:chOff x="4800602" y="1752600"/>
                <a:chExt cx="380999" cy="381000"/>
              </a:xfrm>
            </p:grpSpPr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4800600" y="1828800"/>
                  <a:ext cx="3810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10800000" flipV="1">
                  <a:off x="4800602" y="1752601"/>
                  <a:ext cx="380999" cy="38099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4" name="Rectangle 53"/>
            <p:cNvSpPr/>
            <p:nvPr/>
          </p:nvSpPr>
          <p:spPr>
            <a:xfrm>
              <a:off x="3733800" y="5191780"/>
              <a:ext cx="2057400" cy="52322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৩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টি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হাঁসের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দাম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28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810000" y="5130225"/>
            <a:ext cx="4495800" cy="584775"/>
            <a:chOff x="3810000" y="4191000"/>
            <a:chExt cx="4495800" cy="584775"/>
          </a:xfrm>
        </p:grpSpPr>
        <p:grpSp>
          <p:nvGrpSpPr>
            <p:cNvPr id="13" name="Group 12"/>
            <p:cNvGrpSpPr/>
            <p:nvPr/>
          </p:nvGrpSpPr>
          <p:grpSpPr>
            <a:xfrm>
              <a:off x="3810000" y="4191000"/>
              <a:ext cx="4495800" cy="584775"/>
              <a:chOff x="3657600" y="5130225"/>
              <a:chExt cx="4495800" cy="584775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3657600" y="5130225"/>
                <a:ext cx="4495800" cy="5847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 ৮৫     ৮৫      ৮৫ = ২৫৫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টাকা</a:t>
                </a:r>
                <a:endParaRPr lang="en-US" sz="3200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733800" y="5191780"/>
                <a:ext cx="2057400" cy="5232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800" dirty="0"/>
              </a:p>
            </p:txBody>
          </p:sp>
        </p:grpSp>
        <p:sp>
          <p:nvSpPr>
            <p:cNvPr id="26" name="Plus 25"/>
            <p:cNvSpPr/>
            <p:nvPr/>
          </p:nvSpPr>
          <p:spPr>
            <a:xfrm>
              <a:off x="4648200" y="4318575"/>
              <a:ext cx="304800" cy="381000"/>
            </a:xfrm>
            <a:prstGeom prst="mathPlus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Plus 26"/>
            <p:cNvSpPr/>
            <p:nvPr/>
          </p:nvSpPr>
          <p:spPr>
            <a:xfrm>
              <a:off x="5638800" y="4318575"/>
              <a:ext cx="304800" cy="381000"/>
            </a:xfrm>
            <a:prstGeom prst="mathPlus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553200" y="304800"/>
            <a:ext cx="1981200" cy="3114020"/>
            <a:chOff x="6553200" y="304800"/>
            <a:chExt cx="1981200" cy="3114020"/>
          </a:xfrm>
        </p:grpSpPr>
        <p:sp>
          <p:nvSpPr>
            <p:cNvPr id="3" name="TextBox 2"/>
            <p:cNvSpPr txBox="1"/>
            <p:nvPr/>
          </p:nvSpPr>
          <p:spPr>
            <a:xfrm>
              <a:off x="6781800" y="2895600"/>
              <a:ext cx="1752600" cy="523220"/>
            </a:xfrm>
            <a:prstGeom prst="rect">
              <a:avLst/>
            </a:prstGeom>
            <a:solidFill>
              <a:srgbClr val="FFC000"/>
            </a:solidFill>
            <a:ln w="38100">
              <a:solidFill>
                <a:srgbClr val="7030A0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একক</a:t>
              </a:r>
              <a:r>
                <a:rPr lang="bn-BD" sz="2800" b="1" dirty="0" smtClean="0">
                  <a:latin typeface="NikoshBAN" pitchFamily="2" charset="0"/>
                  <a:cs typeface="NikoshBAN" pitchFamily="2" charset="0"/>
                </a:rPr>
                <a:t> কাজ 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4" name="Picture 2" descr="C:\Users\NAGPS\Desktop\School\IMG_20170916_11183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53200" y="304800"/>
              <a:ext cx="1962150" cy="26162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5" name="Rectangle 4"/>
          <p:cNvSpPr/>
          <p:nvPr/>
        </p:nvSpPr>
        <p:spPr>
          <a:xfrm>
            <a:off x="304800" y="762000"/>
            <a:ext cx="60960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৮৫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609600" y="3134380"/>
            <a:ext cx="32004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৮৫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8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381000" y="3733800"/>
            <a:ext cx="5715000" cy="954107"/>
            <a:chOff x="381000" y="3733800"/>
            <a:chExt cx="5715000" cy="954107"/>
          </a:xfrm>
        </p:grpSpPr>
        <p:grpSp>
          <p:nvGrpSpPr>
            <p:cNvPr id="9" name="Group 51"/>
            <p:cNvGrpSpPr/>
            <p:nvPr/>
          </p:nvGrpSpPr>
          <p:grpSpPr>
            <a:xfrm>
              <a:off x="3048000" y="3886200"/>
              <a:ext cx="140968" cy="228600"/>
              <a:chOff x="4800607" y="1752600"/>
              <a:chExt cx="380999" cy="38100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 rot="16200000" flipH="1">
                <a:off x="4800600" y="1828800"/>
                <a:ext cx="381000" cy="2286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0800000" flipV="1">
                <a:off x="4800607" y="1752602"/>
                <a:ext cx="380999" cy="3809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ectangle 11"/>
            <p:cNvSpPr/>
            <p:nvPr/>
          </p:nvSpPr>
          <p:spPr>
            <a:xfrm>
              <a:off x="381000" y="3733800"/>
              <a:ext cx="5715000" cy="95410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৩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টি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হাঁসের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দাম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=(85   3)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টাকা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                    =255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টাকা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 </a:t>
              </a:r>
              <a:endParaRPr lang="en-US" sz="2800" dirty="0"/>
            </a:p>
          </p:txBody>
        </p: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381000" y="152400"/>
            <a:ext cx="1981200" cy="3200400"/>
            <a:chOff x="381000" y="152400"/>
            <a:chExt cx="1981200" cy="3200400"/>
          </a:xfrm>
        </p:grpSpPr>
        <p:pic>
          <p:nvPicPr>
            <p:cNvPr id="2" name="Picture 2" descr="C:\Users\NAGPS\Desktop\hen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1000" y="152400"/>
              <a:ext cx="1981200" cy="1752600"/>
            </a:xfrm>
            <a:prstGeom prst="rect">
              <a:avLst/>
            </a:prstGeom>
            <a:noFill/>
          </p:spPr>
        </p:pic>
        <p:pic>
          <p:nvPicPr>
            <p:cNvPr id="3" name="Picture 4" descr="C:\Users\NAGPS\Desktop\duc2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1000" y="1905000"/>
              <a:ext cx="1981200" cy="1447800"/>
            </a:xfrm>
            <a:prstGeom prst="rect">
              <a:avLst/>
            </a:prstGeom>
            <a:noFill/>
          </p:spPr>
        </p:pic>
      </p:grpSp>
      <p:pic>
        <p:nvPicPr>
          <p:cNvPr id="6" name="Picture 4" descr="C:\Users\NAGPS\Desktop\duc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914400"/>
            <a:ext cx="1981200" cy="1447800"/>
          </a:xfrm>
          <a:prstGeom prst="rect">
            <a:avLst/>
          </a:prstGeom>
          <a:noFill/>
        </p:spPr>
      </p:pic>
      <p:pic>
        <p:nvPicPr>
          <p:cNvPr id="7" name="Picture 2" descr="C:\Users\NAGPS\Desktop\h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762000"/>
            <a:ext cx="1981200" cy="17526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28600" y="4648200"/>
            <a:ext cx="739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৩টি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৬৩৯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2667000" y="5334000"/>
            <a:ext cx="419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৩টি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হাঁসের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-  ২৫৫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304800" y="5943600"/>
            <a:ext cx="7086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352800" y="6019800"/>
            <a:ext cx="381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৩৮৪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743200" y="1676400"/>
            <a:ext cx="6858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5867400" y="1524000"/>
            <a:ext cx="685800" cy="153988"/>
            <a:chOff x="5943600" y="1524000"/>
            <a:chExt cx="685800" cy="153988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5943600" y="1524000"/>
              <a:ext cx="68580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943600" y="1676400"/>
              <a:ext cx="68580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533400" y="3352800"/>
            <a:ext cx="7848600" cy="660975"/>
            <a:chOff x="533400" y="3657600"/>
            <a:chExt cx="7848600" cy="660975"/>
          </a:xfrm>
        </p:grpSpPr>
        <p:sp>
          <p:nvSpPr>
            <p:cNvPr id="14" name="Rectangle 13"/>
            <p:cNvSpPr/>
            <p:nvPr/>
          </p:nvSpPr>
          <p:spPr>
            <a:xfrm>
              <a:off x="533400" y="3657600"/>
              <a:ext cx="178927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৬৩৯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টাকা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36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86200" y="3733800"/>
              <a:ext cx="155844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২৫৫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টাকা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58000" y="3657600"/>
              <a:ext cx="15240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৩৮৪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টাকা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dirty="0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819400" y="3962400"/>
              <a:ext cx="68580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/>
            <p:cNvGrpSpPr/>
            <p:nvPr/>
          </p:nvGrpSpPr>
          <p:grpSpPr>
            <a:xfrm>
              <a:off x="5715000" y="3886200"/>
              <a:ext cx="685800" cy="153988"/>
              <a:chOff x="5943600" y="1524000"/>
              <a:chExt cx="685800" cy="153988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5943600" y="1524000"/>
                <a:ext cx="685800" cy="158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943600" y="1676400"/>
                <a:ext cx="685800" cy="158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2956</TotalTime>
  <Words>476</Words>
  <Application>Microsoft Office PowerPoint</Application>
  <PresentationFormat>On-screen Show (4:3)</PresentationFormat>
  <Paragraphs>80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Century Schoolbook</vt:lpstr>
      <vt:lpstr>NikoshBAN</vt:lpstr>
      <vt:lpstr>Vrinda</vt:lpstr>
      <vt:lpstr>Wingdings</vt:lpstr>
      <vt:lpstr>Wingdings 2</vt:lpstr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362</cp:revision>
  <dcterms:created xsi:type="dcterms:W3CDTF">2006-08-16T00:00:00Z</dcterms:created>
  <dcterms:modified xsi:type="dcterms:W3CDTF">2020-02-14T15:25:33Z</dcterms:modified>
</cp:coreProperties>
</file>