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A4DCF9-C0D7-4CBD-80BE-B354501D654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</p14:sldIdLst>
        </p14:section>
        <p14:section name="Untitled Section" id="{A563143D-CF30-4444-83D4-CC0400392F8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2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ACA06-2D73-4A8B-872F-2C096D8F1C8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849E41-DDD4-4306-B384-0F516148675D}">
      <dgm:prSet/>
      <dgm:spPr/>
      <dgm:t>
        <a:bodyPr/>
        <a:lstStyle/>
        <a:p>
          <a:pPr rtl="0"/>
          <a:r>
            <a:rPr lang="bn-BD" dirty="0" smtClean="0"/>
            <a:t>ইসলামের ভিত্তি সম্পকে  হাদিছ  </a:t>
          </a:r>
          <a:endParaRPr lang="en-US" dirty="0"/>
        </a:p>
      </dgm:t>
    </dgm:pt>
    <dgm:pt modelId="{F42ABFFD-A0AC-4DB1-B82E-B783A7B6C3DC}" type="parTrans" cxnId="{F85FE6AF-8E60-4C9C-A511-7DB23E8434A3}">
      <dgm:prSet/>
      <dgm:spPr/>
      <dgm:t>
        <a:bodyPr/>
        <a:lstStyle/>
        <a:p>
          <a:endParaRPr lang="en-US"/>
        </a:p>
      </dgm:t>
    </dgm:pt>
    <dgm:pt modelId="{4CAA1095-CC2B-4066-AFD3-E49F91BA0286}" type="sibTrans" cxnId="{F85FE6AF-8E60-4C9C-A511-7DB23E8434A3}">
      <dgm:prSet/>
      <dgm:spPr/>
      <dgm:t>
        <a:bodyPr/>
        <a:lstStyle/>
        <a:p>
          <a:endParaRPr lang="en-US"/>
        </a:p>
      </dgm:t>
    </dgm:pt>
    <dgm:pt modelId="{4E1054D5-CC4C-477E-A820-69505CDBCC9C}" type="pres">
      <dgm:prSet presAssocID="{187ACA06-2D73-4A8B-872F-2C096D8F1C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C2EB37-9552-4828-B0F8-0CC2D1760DEF}" type="pres">
      <dgm:prSet presAssocID="{A0849E41-DDD4-4306-B384-0F516148675D}" presName="node" presStyleLbl="node1" presStyleIdx="0" presStyleCnt="1" custScaleX="256569" custScaleY="100281" custRadScaleRad="101204" custRadScaleInc="-1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FE6AF-8E60-4C9C-A511-7DB23E8434A3}" srcId="{187ACA06-2D73-4A8B-872F-2C096D8F1C86}" destId="{A0849E41-DDD4-4306-B384-0F516148675D}" srcOrd="0" destOrd="0" parTransId="{F42ABFFD-A0AC-4DB1-B82E-B783A7B6C3DC}" sibTransId="{4CAA1095-CC2B-4066-AFD3-E49F91BA0286}"/>
    <dgm:cxn modelId="{2ADE2661-8075-422A-A44A-E19428267724}" type="presOf" srcId="{A0849E41-DDD4-4306-B384-0F516148675D}" destId="{E0C2EB37-9552-4828-B0F8-0CC2D1760DEF}" srcOrd="0" destOrd="0" presId="urn:microsoft.com/office/officeart/2005/8/layout/cycle2"/>
    <dgm:cxn modelId="{794B933D-5B34-4709-A0DC-6DDEBB6CB584}" type="presOf" srcId="{187ACA06-2D73-4A8B-872F-2C096D8F1C86}" destId="{4E1054D5-CC4C-477E-A820-69505CDBCC9C}" srcOrd="0" destOrd="0" presId="urn:microsoft.com/office/officeart/2005/8/layout/cycle2"/>
    <dgm:cxn modelId="{C26EACD0-FBF4-4F3E-828F-FB8BB07A5D71}" type="presParOf" srcId="{4E1054D5-CC4C-477E-A820-69505CDBCC9C}" destId="{E0C2EB37-9552-4828-B0F8-0CC2D1760D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579F8-89FC-48B2-A68F-CA4BC6D8823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E574D5-DC31-4610-862B-18CA142EEDC2}">
      <dgm:prSet phldrT="[Text]"/>
      <dgm:spPr/>
      <dgm:t>
        <a:bodyPr/>
        <a:lstStyle/>
        <a:p>
          <a:r>
            <a:rPr lang="bn-BD" dirty="0" smtClean="0"/>
            <a:t>কালিমা</a:t>
          </a:r>
          <a:endParaRPr lang="en-US" dirty="0"/>
        </a:p>
      </dgm:t>
    </dgm:pt>
    <dgm:pt modelId="{930124C6-64E7-4C5B-9D3E-D45753F8A591}" type="parTrans" cxnId="{56DEECA2-516D-413E-BE0A-D51AD4A4688D}">
      <dgm:prSet/>
      <dgm:spPr/>
      <dgm:t>
        <a:bodyPr/>
        <a:lstStyle/>
        <a:p>
          <a:endParaRPr lang="en-US"/>
        </a:p>
      </dgm:t>
    </dgm:pt>
    <dgm:pt modelId="{09FC8F4F-E104-4AE8-ADEE-2D88A54E79B8}" type="sibTrans" cxnId="{56DEECA2-516D-413E-BE0A-D51AD4A4688D}">
      <dgm:prSet/>
      <dgm:spPr/>
      <dgm:t>
        <a:bodyPr/>
        <a:lstStyle/>
        <a:p>
          <a:endParaRPr lang="en-US"/>
        </a:p>
      </dgm:t>
    </dgm:pt>
    <dgm:pt modelId="{0DA2D913-F527-4BF7-BC47-A9FFAA2B612F}">
      <dgm:prSet phldrT="[Text]"/>
      <dgm:spPr/>
      <dgm:t>
        <a:bodyPr/>
        <a:lstStyle/>
        <a:p>
          <a:r>
            <a:rPr lang="bn-BD" dirty="0" smtClean="0"/>
            <a:t>নামাজ</a:t>
          </a:r>
          <a:endParaRPr lang="en-US" dirty="0"/>
        </a:p>
      </dgm:t>
    </dgm:pt>
    <dgm:pt modelId="{6CC9B5D6-8E84-46FC-9A13-914D88D14D19}" type="parTrans" cxnId="{BC5DC089-296D-47BE-AC12-975683DC2257}">
      <dgm:prSet/>
      <dgm:spPr/>
      <dgm:t>
        <a:bodyPr/>
        <a:lstStyle/>
        <a:p>
          <a:endParaRPr lang="en-US"/>
        </a:p>
      </dgm:t>
    </dgm:pt>
    <dgm:pt modelId="{563B5F6D-49B5-4C3E-B593-E44995792304}" type="sibTrans" cxnId="{BC5DC089-296D-47BE-AC12-975683DC2257}">
      <dgm:prSet/>
      <dgm:spPr/>
      <dgm:t>
        <a:bodyPr/>
        <a:lstStyle/>
        <a:p>
          <a:endParaRPr lang="en-US"/>
        </a:p>
      </dgm:t>
    </dgm:pt>
    <dgm:pt modelId="{51A2BB30-6E92-4A3C-BABA-5EDC5B8F5A40}">
      <dgm:prSet phldrT="[Text]"/>
      <dgm:spPr/>
      <dgm:t>
        <a:bodyPr/>
        <a:lstStyle/>
        <a:p>
          <a:r>
            <a:rPr lang="bn-BD" dirty="0" smtClean="0"/>
            <a:t>রোজা</a:t>
          </a:r>
          <a:endParaRPr lang="en-US" dirty="0"/>
        </a:p>
      </dgm:t>
    </dgm:pt>
    <dgm:pt modelId="{64998BFE-7741-428B-815A-80BEE4A5E7F5}" type="parTrans" cxnId="{6C5F7856-356E-4D24-BA9F-EC51E302B2A5}">
      <dgm:prSet/>
      <dgm:spPr/>
      <dgm:t>
        <a:bodyPr/>
        <a:lstStyle/>
        <a:p>
          <a:endParaRPr lang="en-US"/>
        </a:p>
      </dgm:t>
    </dgm:pt>
    <dgm:pt modelId="{7EDD376D-10F2-4DF9-98CB-D6193F95AD2F}" type="sibTrans" cxnId="{6C5F7856-356E-4D24-BA9F-EC51E302B2A5}">
      <dgm:prSet/>
      <dgm:spPr/>
      <dgm:t>
        <a:bodyPr/>
        <a:lstStyle/>
        <a:p>
          <a:endParaRPr lang="en-US"/>
        </a:p>
      </dgm:t>
    </dgm:pt>
    <dgm:pt modelId="{DE9C1A51-6DD6-487B-B367-1D2BDEE56CDC}">
      <dgm:prSet phldrT="[Text]"/>
      <dgm:spPr/>
      <dgm:t>
        <a:bodyPr/>
        <a:lstStyle/>
        <a:p>
          <a:r>
            <a:rPr lang="bn-BD" dirty="0" smtClean="0"/>
            <a:t> হজ্জ</a:t>
          </a:r>
          <a:endParaRPr lang="en-US" dirty="0"/>
        </a:p>
      </dgm:t>
    </dgm:pt>
    <dgm:pt modelId="{C4857895-963C-4302-8248-E288C1F55CA7}" type="parTrans" cxnId="{5C80BBB7-6EC9-4CDF-9B58-83F732B768A7}">
      <dgm:prSet/>
      <dgm:spPr/>
      <dgm:t>
        <a:bodyPr/>
        <a:lstStyle/>
        <a:p>
          <a:endParaRPr lang="en-US"/>
        </a:p>
      </dgm:t>
    </dgm:pt>
    <dgm:pt modelId="{3CBD0C2B-F99E-449D-887D-E6425423FA38}" type="sibTrans" cxnId="{5C80BBB7-6EC9-4CDF-9B58-83F732B768A7}">
      <dgm:prSet/>
      <dgm:spPr/>
      <dgm:t>
        <a:bodyPr/>
        <a:lstStyle/>
        <a:p>
          <a:endParaRPr lang="en-US"/>
        </a:p>
      </dgm:t>
    </dgm:pt>
    <dgm:pt modelId="{BBD26A84-5206-4879-B20D-46B2BB821FB9}">
      <dgm:prSet phldrT="[Text]"/>
      <dgm:spPr/>
      <dgm:t>
        <a:bodyPr/>
        <a:lstStyle/>
        <a:p>
          <a:r>
            <a:rPr lang="bn-BD" dirty="0" smtClean="0"/>
            <a:t> যাকাত</a:t>
          </a:r>
          <a:endParaRPr lang="en-US" dirty="0"/>
        </a:p>
      </dgm:t>
    </dgm:pt>
    <dgm:pt modelId="{165AD9F6-8300-42B9-B978-9DBE3CE80A08}" type="parTrans" cxnId="{EAC3EB6F-E086-440B-A994-88ECDAC02EE6}">
      <dgm:prSet/>
      <dgm:spPr/>
      <dgm:t>
        <a:bodyPr/>
        <a:lstStyle/>
        <a:p>
          <a:endParaRPr lang="en-US"/>
        </a:p>
      </dgm:t>
    </dgm:pt>
    <dgm:pt modelId="{2891AD2C-F9B8-42A1-AD07-CA1EBDC3FA27}" type="sibTrans" cxnId="{EAC3EB6F-E086-440B-A994-88ECDAC02EE6}">
      <dgm:prSet/>
      <dgm:spPr/>
      <dgm:t>
        <a:bodyPr/>
        <a:lstStyle/>
        <a:p>
          <a:endParaRPr lang="en-US"/>
        </a:p>
      </dgm:t>
    </dgm:pt>
    <dgm:pt modelId="{4B5600B1-B8B4-457C-A141-202BEC542FE3}" type="pres">
      <dgm:prSet presAssocID="{142579F8-89FC-48B2-A68F-CA4BC6D882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EE9D22-D57B-447A-AFA6-1C4624735D78}" type="pres">
      <dgm:prSet presAssocID="{18E574D5-DC31-4610-862B-18CA142EED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39DA4-0D64-4A17-ACB9-43CE23633BCB}" type="pres">
      <dgm:prSet presAssocID="{09FC8F4F-E104-4AE8-ADEE-2D88A54E79B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DA7E2ED-6EC5-4D64-B5D7-8126FE8ED382}" type="pres">
      <dgm:prSet presAssocID="{09FC8F4F-E104-4AE8-ADEE-2D88A54E79B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38D0E02-C5A9-4A94-B512-A52D0D02589F}" type="pres">
      <dgm:prSet presAssocID="{0DA2D913-F527-4BF7-BC47-A9FFAA2B61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9E647-660F-4A3C-8A45-D9EB53B9398C}" type="pres">
      <dgm:prSet presAssocID="{563B5F6D-49B5-4C3E-B593-E4499579230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A23415C-36AC-402C-839D-F1AB8FDD30C0}" type="pres">
      <dgm:prSet presAssocID="{563B5F6D-49B5-4C3E-B593-E4499579230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F43D44E-E1DE-48D1-9903-3DD7612F24C2}" type="pres">
      <dgm:prSet presAssocID="{51A2BB30-6E92-4A3C-BABA-5EDC5B8F5A40}" presName="node" presStyleLbl="node1" presStyleIdx="2" presStyleCnt="5" custRadScaleRad="87649" custRadScaleInc="-11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A12FE-881D-4877-8A78-E07182FE75B8}" type="pres">
      <dgm:prSet presAssocID="{7EDD376D-10F2-4DF9-98CB-D6193F95AD2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55C5F13-E7E6-4FCF-89F5-EE19C9F321C3}" type="pres">
      <dgm:prSet presAssocID="{7EDD376D-10F2-4DF9-98CB-D6193F95AD2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96BE5EE-B4A4-4FB3-9701-ADF39DBB9D4C}" type="pres">
      <dgm:prSet presAssocID="{DE9C1A51-6DD6-487B-B367-1D2BDEE56CDC}" presName="node" presStyleLbl="node1" presStyleIdx="3" presStyleCnt="5" custRadScaleRad="109596" custRadScaleInc="-18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524A6-3036-4653-961A-7A03094DCB1B}" type="pres">
      <dgm:prSet presAssocID="{3CBD0C2B-F99E-449D-887D-E6425423FA3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98A2A0C-B61B-49CA-AA63-10920D741F28}" type="pres">
      <dgm:prSet presAssocID="{3CBD0C2B-F99E-449D-887D-E6425423FA3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4CB7FAF-03FF-4CD6-8FEA-F8F79A71D562}" type="pres">
      <dgm:prSet presAssocID="{BBD26A84-5206-4879-B20D-46B2BB821F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80DD7-99EE-41FE-848C-B32D0C8FF66F}" type="pres">
      <dgm:prSet presAssocID="{2891AD2C-F9B8-42A1-AD07-CA1EBDC3FA2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2A282AC-E676-4C25-8F0E-3AC2AC4DB69A}" type="pres">
      <dgm:prSet presAssocID="{2891AD2C-F9B8-42A1-AD07-CA1EBDC3FA2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522B158-EFB2-474E-AD9C-33F1439F94EE}" type="presOf" srcId="{2891AD2C-F9B8-42A1-AD07-CA1EBDC3FA27}" destId="{0F480DD7-99EE-41FE-848C-B32D0C8FF66F}" srcOrd="0" destOrd="0" presId="urn:microsoft.com/office/officeart/2005/8/layout/cycle2"/>
    <dgm:cxn modelId="{4A1A3A07-8096-43FA-A7A5-4353E78347A6}" type="presOf" srcId="{563B5F6D-49B5-4C3E-B593-E44995792304}" destId="{7A23415C-36AC-402C-839D-F1AB8FDD30C0}" srcOrd="1" destOrd="0" presId="urn:microsoft.com/office/officeart/2005/8/layout/cycle2"/>
    <dgm:cxn modelId="{6C5F7856-356E-4D24-BA9F-EC51E302B2A5}" srcId="{142579F8-89FC-48B2-A68F-CA4BC6D88237}" destId="{51A2BB30-6E92-4A3C-BABA-5EDC5B8F5A40}" srcOrd="2" destOrd="0" parTransId="{64998BFE-7741-428B-815A-80BEE4A5E7F5}" sibTransId="{7EDD376D-10F2-4DF9-98CB-D6193F95AD2F}"/>
    <dgm:cxn modelId="{561E0398-330C-4A48-B153-523F42C7358E}" type="presOf" srcId="{2891AD2C-F9B8-42A1-AD07-CA1EBDC3FA27}" destId="{C2A282AC-E676-4C25-8F0E-3AC2AC4DB69A}" srcOrd="1" destOrd="0" presId="urn:microsoft.com/office/officeart/2005/8/layout/cycle2"/>
    <dgm:cxn modelId="{EAC3EB6F-E086-440B-A994-88ECDAC02EE6}" srcId="{142579F8-89FC-48B2-A68F-CA4BC6D88237}" destId="{BBD26A84-5206-4879-B20D-46B2BB821FB9}" srcOrd="4" destOrd="0" parTransId="{165AD9F6-8300-42B9-B978-9DBE3CE80A08}" sibTransId="{2891AD2C-F9B8-42A1-AD07-CA1EBDC3FA27}"/>
    <dgm:cxn modelId="{FDEBD0B3-F6FE-4D87-92B9-8F0E1E6ADE1E}" type="presOf" srcId="{3CBD0C2B-F99E-449D-887D-E6425423FA38}" destId="{F1A524A6-3036-4653-961A-7A03094DCB1B}" srcOrd="0" destOrd="0" presId="urn:microsoft.com/office/officeart/2005/8/layout/cycle2"/>
    <dgm:cxn modelId="{C56F286C-03C9-48A1-9A5B-AE917323CBE8}" type="presOf" srcId="{51A2BB30-6E92-4A3C-BABA-5EDC5B8F5A40}" destId="{7F43D44E-E1DE-48D1-9903-3DD7612F24C2}" srcOrd="0" destOrd="0" presId="urn:microsoft.com/office/officeart/2005/8/layout/cycle2"/>
    <dgm:cxn modelId="{5C80BBB7-6EC9-4CDF-9B58-83F732B768A7}" srcId="{142579F8-89FC-48B2-A68F-CA4BC6D88237}" destId="{DE9C1A51-6DD6-487B-B367-1D2BDEE56CDC}" srcOrd="3" destOrd="0" parTransId="{C4857895-963C-4302-8248-E288C1F55CA7}" sibTransId="{3CBD0C2B-F99E-449D-887D-E6425423FA38}"/>
    <dgm:cxn modelId="{0D0C1C55-BD51-4260-B914-C7A459EF17D4}" type="presOf" srcId="{3CBD0C2B-F99E-449D-887D-E6425423FA38}" destId="{898A2A0C-B61B-49CA-AA63-10920D741F28}" srcOrd="1" destOrd="0" presId="urn:microsoft.com/office/officeart/2005/8/layout/cycle2"/>
    <dgm:cxn modelId="{5F141F1D-6986-4E8F-BC54-EB00C52DDF2E}" type="presOf" srcId="{BBD26A84-5206-4879-B20D-46B2BB821FB9}" destId="{44CB7FAF-03FF-4CD6-8FEA-F8F79A71D562}" srcOrd="0" destOrd="0" presId="urn:microsoft.com/office/officeart/2005/8/layout/cycle2"/>
    <dgm:cxn modelId="{7F7AAECE-7A02-437C-96B0-D571E3FABA7C}" type="presOf" srcId="{09FC8F4F-E104-4AE8-ADEE-2D88A54E79B8}" destId="{A3739DA4-0D64-4A17-ACB9-43CE23633BCB}" srcOrd="0" destOrd="0" presId="urn:microsoft.com/office/officeart/2005/8/layout/cycle2"/>
    <dgm:cxn modelId="{28A28C0D-650C-4BEA-9DF4-D7C747FDDDCD}" type="presOf" srcId="{18E574D5-DC31-4610-862B-18CA142EEDC2}" destId="{BEEE9D22-D57B-447A-AFA6-1C4624735D78}" srcOrd="0" destOrd="0" presId="urn:microsoft.com/office/officeart/2005/8/layout/cycle2"/>
    <dgm:cxn modelId="{56DEECA2-516D-413E-BE0A-D51AD4A4688D}" srcId="{142579F8-89FC-48B2-A68F-CA4BC6D88237}" destId="{18E574D5-DC31-4610-862B-18CA142EEDC2}" srcOrd="0" destOrd="0" parTransId="{930124C6-64E7-4C5B-9D3E-D45753F8A591}" sibTransId="{09FC8F4F-E104-4AE8-ADEE-2D88A54E79B8}"/>
    <dgm:cxn modelId="{BB9E5746-83EA-4549-8D95-122B95BE0F25}" type="presOf" srcId="{7EDD376D-10F2-4DF9-98CB-D6193F95AD2F}" destId="{455C5F13-E7E6-4FCF-89F5-EE19C9F321C3}" srcOrd="1" destOrd="0" presId="urn:microsoft.com/office/officeart/2005/8/layout/cycle2"/>
    <dgm:cxn modelId="{9772ECAB-40D9-43C2-BA9A-9158B4B51423}" type="presOf" srcId="{563B5F6D-49B5-4C3E-B593-E44995792304}" destId="{1B99E647-660F-4A3C-8A45-D9EB53B9398C}" srcOrd="0" destOrd="0" presId="urn:microsoft.com/office/officeart/2005/8/layout/cycle2"/>
    <dgm:cxn modelId="{54BC2E7E-7EAB-4EF1-9E9F-0DD13B44CA5F}" type="presOf" srcId="{0DA2D913-F527-4BF7-BC47-A9FFAA2B612F}" destId="{838D0E02-C5A9-4A94-B512-A52D0D02589F}" srcOrd="0" destOrd="0" presId="urn:microsoft.com/office/officeart/2005/8/layout/cycle2"/>
    <dgm:cxn modelId="{C800641A-0F9F-41CA-B1CC-E029C1AD031E}" type="presOf" srcId="{09FC8F4F-E104-4AE8-ADEE-2D88A54E79B8}" destId="{2DA7E2ED-6EC5-4D64-B5D7-8126FE8ED382}" srcOrd="1" destOrd="0" presId="urn:microsoft.com/office/officeart/2005/8/layout/cycle2"/>
    <dgm:cxn modelId="{A0DF1678-05B4-434A-BFE4-38FC2A427B96}" type="presOf" srcId="{DE9C1A51-6DD6-487B-B367-1D2BDEE56CDC}" destId="{696BE5EE-B4A4-4FB3-9701-ADF39DBB9D4C}" srcOrd="0" destOrd="0" presId="urn:microsoft.com/office/officeart/2005/8/layout/cycle2"/>
    <dgm:cxn modelId="{F897A71A-D27A-49D0-9913-6C16110AC1F8}" type="presOf" srcId="{142579F8-89FC-48B2-A68F-CA4BC6D88237}" destId="{4B5600B1-B8B4-457C-A141-202BEC542FE3}" srcOrd="0" destOrd="0" presId="urn:microsoft.com/office/officeart/2005/8/layout/cycle2"/>
    <dgm:cxn modelId="{9FFB952E-9073-4222-BB8F-C2328501DCD1}" type="presOf" srcId="{7EDD376D-10F2-4DF9-98CB-D6193F95AD2F}" destId="{1CAA12FE-881D-4877-8A78-E07182FE75B8}" srcOrd="0" destOrd="0" presId="urn:microsoft.com/office/officeart/2005/8/layout/cycle2"/>
    <dgm:cxn modelId="{BC5DC089-296D-47BE-AC12-975683DC2257}" srcId="{142579F8-89FC-48B2-A68F-CA4BC6D88237}" destId="{0DA2D913-F527-4BF7-BC47-A9FFAA2B612F}" srcOrd="1" destOrd="0" parTransId="{6CC9B5D6-8E84-46FC-9A13-914D88D14D19}" sibTransId="{563B5F6D-49B5-4C3E-B593-E44995792304}"/>
    <dgm:cxn modelId="{FC0857EB-574A-4CE5-A5DA-7EE8DD18C459}" type="presParOf" srcId="{4B5600B1-B8B4-457C-A141-202BEC542FE3}" destId="{BEEE9D22-D57B-447A-AFA6-1C4624735D78}" srcOrd="0" destOrd="0" presId="urn:microsoft.com/office/officeart/2005/8/layout/cycle2"/>
    <dgm:cxn modelId="{88FFA8F9-6133-49FE-AB5B-7FD64D92F446}" type="presParOf" srcId="{4B5600B1-B8B4-457C-A141-202BEC542FE3}" destId="{A3739DA4-0D64-4A17-ACB9-43CE23633BCB}" srcOrd="1" destOrd="0" presId="urn:microsoft.com/office/officeart/2005/8/layout/cycle2"/>
    <dgm:cxn modelId="{C30F6926-4CA1-4921-BB77-D8BCA5C1D89B}" type="presParOf" srcId="{A3739DA4-0D64-4A17-ACB9-43CE23633BCB}" destId="{2DA7E2ED-6EC5-4D64-B5D7-8126FE8ED382}" srcOrd="0" destOrd="0" presId="urn:microsoft.com/office/officeart/2005/8/layout/cycle2"/>
    <dgm:cxn modelId="{00F6F822-8E3D-4E34-B6F9-6F01E998092B}" type="presParOf" srcId="{4B5600B1-B8B4-457C-A141-202BEC542FE3}" destId="{838D0E02-C5A9-4A94-B512-A52D0D02589F}" srcOrd="2" destOrd="0" presId="urn:microsoft.com/office/officeart/2005/8/layout/cycle2"/>
    <dgm:cxn modelId="{B6DA3EB3-4068-487A-9DC9-02EF01B9E13B}" type="presParOf" srcId="{4B5600B1-B8B4-457C-A141-202BEC542FE3}" destId="{1B99E647-660F-4A3C-8A45-D9EB53B9398C}" srcOrd="3" destOrd="0" presId="urn:microsoft.com/office/officeart/2005/8/layout/cycle2"/>
    <dgm:cxn modelId="{7C5A3DBB-9A38-4B2A-A374-A19C0FA33B56}" type="presParOf" srcId="{1B99E647-660F-4A3C-8A45-D9EB53B9398C}" destId="{7A23415C-36AC-402C-839D-F1AB8FDD30C0}" srcOrd="0" destOrd="0" presId="urn:microsoft.com/office/officeart/2005/8/layout/cycle2"/>
    <dgm:cxn modelId="{0B0C3703-AF94-4A18-B476-D5C65E068BB8}" type="presParOf" srcId="{4B5600B1-B8B4-457C-A141-202BEC542FE3}" destId="{7F43D44E-E1DE-48D1-9903-3DD7612F24C2}" srcOrd="4" destOrd="0" presId="urn:microsoft.com/office/officeart/2005/8/layout/cycle2"/>
    <dgm:cxn modelId="{DA4D48DF-EEC7-4766-B00A-9D98B165B6D2}" type="presParOf" srcId="{4B5600B1-B8B4-457C-A141-202BEC542FE3}" destId="{1CAA12FE-881D-4877-8A78-E07182FE75B8}" srcOrd="5" destOrd="0" presId="urn:microsoft.com/office/officeart/2005/8/layout/cycle2"/>
    <dgm:cxn modelId="{9FE3301E-E21E-475F-BFFB-6900913DBEBE}" type="presParOf" srcId="{1CAA12FE-881D-4877-8A78-E07182FE75B8}" destId="{455C5F13-E7E6-4FCF-89F5-EE19C9F321C3}" srcOrd="0" destOrd="0" presId="urn:microsoft.com/office/officeart/2005/8/layout/cycle2"/>
    <dgm:cxn modelId="{13E3641E-31D6-4946-BE4A-A456A6345883}" type="presParOf" srcId="{4B5600B1-B8B4-457C-A141-202BEC542FE3}" destId="{696BE5EE-B4A4-4FB3-9701-ADF39DBB9D4C}" srcOrd="6" destOrd="0" presId="urn:microsoft.com/office/officeart/2005/8/layout/cycle2"/>
    <dgm:cxn modelId="{88B55509-0B40-4CEB-B509-146C64CD3E37}" type="presParOf" srcId="{4B5600B1-B8B4-457C-A141-202BEC542FE3}" destId="{F1A524A6-3036-4653-961A-7A03094DCB1B}" srcOrd="7" destOrd="0" presId="urn:microsoft.com/office/officeart/2005/8/layout/cycle2"/>
    <dgm:cxn modelId="{2B0A5143-7716-4A8C-998F-9A512B1CE072}" type="presParOf" srcId="{F1A524A6-3036-4653-961A-7A03094DCB1B}" destId="{898A2A0C-B61B-49CA-AA63-10920D741F28}" srcOrd="0" destOrd="0" presId="urn:microsoft.com/office/officeart/2005/8/layout/cycle2"/>
    <dgm:cxn modelId="{60B9F2F7-5ED5-42C8-9EB2-8F60A06E5BF0}" type="presParOf" srcId="{4B5600B1-B8B4-457C-A141-202BEC542FE3}" destId="{44CB7FAF-03FF-4CD6-8FEA-F8F79A71D562}" srcOrd="8" destOrd="0" presId="urn:microsoft.com/office/officeart/2005/8/layout/cycle2"/>
    <dgm:cxn modelId="{A6B0A975-6381-4780-8907-5539DAA922B1}" type="presParOf" srcId="{4B5600B1-B8B4-457C-A141-202BEC542FE3}" destId="{0F480DD7-99EE-41FE-848C-B32D0C8FF66F}" srcOrd="9" destOrd="0" presId="urn:microsoft.com/office/officeart/2005/8/layout/cycle2"/>
    <dgm:cxn modelId="{16203024-0B64-466B-8DF3-7D23A099CEC6}" type="presParOf" srcId="{0F480DD7-99EE-41FE-848C-B32D0C8FF66F}" destId="{C2A282AC-E676-4C25-8F0E-3AC2AC4DB69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2EB37-9552-4828-B0F8-0CC2D1760DEF}">
      <dsp:nvSpPr>
        <dsp:cNvPr id="0" name=""/>
        <dsp:cNvSpPr/>
      </dsp:nvSpPr>
      <dsp:spPr>
        <a:xfrm>
          <a:off x="228657" y="4205"/>
          <a:ext cx="7982508" cy="3119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300" kern="1200" dirty="0" smtClean="0"/>
            <a:t>ইসলামের ভিত্তি সম্পকে  হাদিছ  </a:t>
          </a:r>
          <a:endParaRPr lang="en-US" sz="5300" kern="1200" dirty="0"/>
        </a:p>
      </dsp:txBody>
      <dsp:txXfrm>
        <a:off x="1397668" y="461118"/>
        <a:ext cx="5644486" cy="2206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E9D22-D57B-447A-AFA6-1C4624735D78}">
      <dsp:nvSpPr>
        <dsp:cNvPr id="0" name=""/>
        <dsp:cNvSpPr/>
      </dsp:nvSpPr>
      <dsp:spPr>
        <a:xfrm>
          <a:off x="2626444" y="193"/>
          <a:ext cx="690711" cy="690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/>
            <a:t>কালিমা</a:t>
          </a:r>
          <a:endParaRPr lang="en-US" sz="1100" kern="1200" dirty="0"/>
        </a:p>
      </dsp:txBody>
      <dsp:txXfrm>
        <a:off x="2727596" y="101345"/>
        <a:ext cx="488407" cy="488407"/>
      </dsp:txXfrm>
    </dsp:sp>
    <dsp:sp modelId="{A3739DA4-0D64-4A17-ACB9-43CE23633BCB}">
      <dsp:nvSpPr>
        <dsp:cNvPr id="0" name=""/>
        <dsp:cNvSpPr/>
      </dsp:nvSpPr>
      <dsp:spPr>
        <a:xfrm rot="2160000">
          <a:off x="3295233" y="530542"/>
          <a:ext cx="183231" cy="233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300482" y="561010"/>
        <a:ext cx="128262" cy="139869"/>
      </dsp:txXfrm>
    </dsp:sp>
    <dsp:sp modelId="{838D0E02-C5A9-4A94-B512-A52D0D02589F}">
      <dsp:nvSpPr>
        <dsp:cNvPr id="0" name=""/>
        <dsp:cNvSpPr/>
      </dsp:nvSpPr>
      <dsp:spPr>
        <a:xfrm>
          <a:off x="3464934" y="609391"/>
          <a:ext cx="690711" cy="690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/>
            <a:t>নামাজ</a:t>
          </a:r>
          <a:endParaRPr lang="en-US" sz="1100" kern="1200" dirty="0"/>
        </a:p>
      </dsp:txBody>
      <dsp:txXfrm>
        <a:off x="3566086" y="710543"/>
        <a:ext cx="488407" cy="488407"/>
      </dsp:txXfrm>
    </dsp:sp>
    <dsp:sp modelId="{1B99E647-660F-4A3C-8A45-D9EB53B9398C}">
      <dsp:nvSpPr>
        <dsp:cNvPr id="0" name=""/>
        <dsp:cNvSpPr/>
      </dsp:nvSpPr>
      <dsp:spPr>
        <a:xfrm rot="6692370">
          <a:off x="3578138" y="1266701"/>
          <a:ext cx="126028" cy="233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3603982" y="1295740"/>
        <a:ext cx="88220" cy="139869"/>
      </dsp:txXfrm>
    </dsp:sp>
    <dsp:sp modelId="{7F43D44E-E1DE-48D1-9903-3DD7612F24C2}">
      <dsp:nvSpPr>
        <dsp:cNvPr id="0" name=""/>
        <dsp:cNvSpPr/>
      </dsp:nvSpPr>
      <dsp:spPr>
        <a:xfrm>
          <a:off x="3124041" y="1473050"/>
          <a:ext cx="690711" cy="690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/>
            <a:t>রোজা</a:t>
          </a:r>
          <a:endParaRPr lang="en-US" sz="1100" kern="1200" dirty="0"/>
        </a:p>
      </dsp:txBody>
      <dsp:txXfrm>
        <a:off x="3225193" y="1574202"/>
        <a:ext cx="488407" cy="488407"/>
      </dsp:txXfrm>
    </dsp:sp>
    <dsp:sp modelId="{1CAA12FE-881D-4877-8A78-E07182FE75B8}">
      <dsp:nvSpPr>
        <dsp:cNvPr id="0" name=""/>
        <dsp:cNvSpPr/>
      </dsp:nvSpPr>
      <dsp:spPr>
        <a:xfrm rot="10368636">
          <a:off x="2913329" y="1762430"/>
          <a:ext cx="151593" cy="233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958628" y="1806207"/>
        <a:ext cx="106115" cy="139869"/>
      </dsp:txXfrm>
    </dsp:sp>
    <dsp:sp modelId="{696BE5EE-B4A4-4FB3-9701-ADF39DBB9D4C}">
      <dsp:nvSpPr>
        <dsp:cNvPr id="0" name=""/>
        <dsp:cNvSpPr/>
      </dsp:nvSpPr>
      <dsp:spPr>
        <a:xfrm>
          <a:off x="2154985" y="1595288"/>
          <a:ext cx="690711" cy="690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/>
            <a:t> হজ্জ</a:t>
          </a:r>
          <a:endParaRPr lang="en-US" sz="1100" kern="1200" dirty="0"/>
        </a:p>
      </dsp:txBody>
      <dsp:txXfrm>
        <a:off x="2256137" y="1696440"/>
        <a:ext cx="488407" cy="488407"/>
      </dsp:txXfrm>
    </dsp:sp>
    <dsp:sp modelId="{F1A524A6-3036-4653-961A-7A03094DCB1B}">
      <dsp:nvSpPr>
        <dsp:cNvPr id="0" name=""/>
        <dsp:cNvSpPr/>
      </dsp:nvSpPr>
      <dsp:spPr>
        <a:xfrm rot="14974840">
          <a:off x="2222974" y="1336217"/>
          <a:ext cx="191483" cy="233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261717" y="1409758"/>
        <a:ext cx="134038" cy="139869"/>
      </dsp:txXfrm>
    </dsp:sp>
    <dsp:sp modelId="{44CB7FAF-03FF-4CD6-8FEA-F8F79A71D562}">
      <dsp:nvSpPr>
        <dsp:cNvPr id="0" name=""/>
        <dsp:cNvSpPr/>
      </dsp:nvSpPr>
      <dsp:spPr>
        <a:xfrm>
          <a:off x="1787954" y="609391"/>
          <a:ext cx="690711" cy="690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00" kern="1200" dirty="0" smtClean="0"/>
            <a:t> যাকাত</a:t>
          </a:r>
          <a:endParaRPr lang="en-US" sz="1100" kern="1200" dirty="0"/>
        </a:p>
      </dsp:txBody>
      <dsp:txXfrm>
        <a:off x="1889106" y="710543"/>
        <a:ext cx="488407" cy="488407"/>
      </dsp:txXfrm>
    </dsp:sp>
    <dsp:sp modelId="{0F480DD7-99EE-41FE-848C-B32D0C8FF66F}">
      <dsp:nvSpPr>
        <dsp:cNvPr id="0" name=""/>
        <dsp:cNvSpPr/>
      </dsp:nvSpPr>
      <dsp:spPr>
        <a:xfrm rot="19440000">
          <a:off x="2456744" y="536638"/>
          <a:ext cx="183231" cy="233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461993" y="599416"/>
        <a:ext cx="128262" cy="13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5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3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4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57200"/>
            <a:ext cx="47244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 শুভেচ্ছা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8" y="2130137"/>
            <a:ext cx="6858001" cy="47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8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620000" cy="26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2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67818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মুল্যায়ন </a:t>
            </a:r>
            <a:endParaRPr lang="en-US" sz="8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2819400"/>
            <a:ext cx="8077199" cy="31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209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শাহাদাতুন অর্থ কি? </a:t>
            </a:r>
          </a:p>
          <a:p>
            <a:r>
              <a:rPr lang="bn-BD" smtClean="0"/>
              <a:t>যাকাত কারা দেবে 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534400" cy="35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625"/>
            <a:ext cx="8458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4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8" y="1933039"/>
            <a:ext cx="6980001" cy="464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199" y="609600"/>
            <a:ext cx="774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 শিক্ষকের পরিচয় 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01" y="1752600"/>
            <a:ext cx="3200400" cy="323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5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2554"/>
            <a:ext cx="8077199" cy="47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099" y="633058"/>
            <a:ext cx="7696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আজকের পাঠে সবাই কে সু  স্বাগতম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621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63246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চলো একটা ভিডিও দেখি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81400"/>
            <a:ext cx="5486400" cy="23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5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83330187"/>
              </p:ext>
            </p:extLst>
          </p:nvPr>
        </p:nvGraphicFramePr>
        <p:xfrm>
          <a:off x="228600" y="762000"/>
          <a:ext cx="8610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14813"/>
            <a:ext cx="35052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4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4153325"/>
              </p:ext>
            </p:extLst>
          </p:nvPr>
        </p:nvGraphicFramePr>
        <p:xfrm>
          <a:off x="1295400" y="1905000"/>
          <a:ext cx="5943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239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5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1981200"/>
            <a:ext cx="6116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800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FF0000"/>
                </a:solidFill>
              </a:rPr>
              <a:t>শিখন ফল </a:t>
            </a:r>
            <a:endParaRPr lang="en-US" sz="8000" dirty="0">
              <a:ln>
                <a:solidFill>
                  <a:schemeClr val="tx1"/>
                </a:solidFill>
                <a:prstDash val="dashDot"/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</a:rPr>
              <a:t>ইসলামের ভিত্তি সম্পকে জানতে পারবে 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</a:rPr>
              <a:t>ইসলামের খুটি হল তাবু সরূপ 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</a:rPr>
              <a:t>কোন একটি বাদ দিলে ইসলাম পরিপুন হয় না 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B050"/>
                </a:solidFill>
              </a:rPr>
              <a:t>একজন ইমানদার এগুলোকে বিশ্বাস করতে  হবে ।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5800"/>
            <a:ext cx="5181600" cy="1107996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</a:rPr>
              <a:t>জোডায় কাজ 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438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ইসলামের তৃতিয় ভিত্তি টি কি 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391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1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90600"/>
            <a:ext cx="60198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দলিয় কাজ 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819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</a:rPr>
              <a:t>হাদিছটির সরল অনুবাদ লিখ 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7239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4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81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2006-08-16T00:00:00Z</dcterms:created>
  <dcterms:modified xsi:type="dcterms:W3CDTF">2020-02-15T13:21:23Z</dcterms:modified>
</cp:coreProperties>
</file>