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47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88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18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3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39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78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31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B1DE-70E0-4504-B7D2-4C18EEAB951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9FE9-7C87-4826-BA1A-92F00FEE0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4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0908" y="351270"/>
            <a:ext cx="7277727" cy="132556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09" y="1898506"/>
            <a:ext cx="7277726" cy="4987203"/>
          </a:xfrm>
        </p:spPr>
      </p:pic>
    </p:spTree>
    <p:extLst>
      <p:ext uri="{BB962C8B-B14F-4D97-AF65-F5344CB8AC3E}">
        <p14:creationId xmlns:p14="http://schemas.microsoft.com/office/powerpoint/2010/main" xmlns="" val="11081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54727" y="96982"/>
            <a:ext cx="8742218" cy="128832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শিক্ষকের পাঠ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4727" y="1509928"/>
            <a:ext cx="8686800" cy="1302471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নংঃ৫৬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727" y="3065704"/>
            <a:ext cx="8742219" cy="36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6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481" y="554182"/>
            <a:ext cx="7096992" cy="1413163"/>
          </a:xfr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3481" y="2338820"/>
            <a:ext cx="7096992" cy="36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0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1237" y="387927"/>
            <a:ext cx="4087090" cy="1676400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8875" y="2826327"/>
            <a:ext cx="1773380" cy="654625"/>
          </a:xfr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b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214237" y="2923314"/>
            <a:ext cx="775854" cy="540326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181599" y="2937169"/>
            <a:ext cx="775854" cy="540326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386941" y="2937169"/>
            <a:ext cx="706582" cy="540326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678875" y="4682839"/>
            <a:ext cx="1773380" cy="5818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3934691" y="4682838"/>
            <a:ext cx="775854" cy="58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160816" y="4682838"/>
            <a:ext cx="775854" cy="581888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3214237" y="4682839"/>
            <a:ext cx="775854" cy="581888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86942" y="4682838"/>
            <a:ext cx="706582" cy="5847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7182" y="401927"/>
            <a:ext cx="8797636" cy="119134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10591" y="2369128"/>
            <a:ext cx="8970818" cy="3158836"/>
          </a:xfrm>
          <a:solidFill>
            <a:schemeClr val="bg1">
              <a:lumMod val="95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রুপালিঃ কত দিনে হয় এক সপ্তাহ 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সোনালিঃ কত দিনে হয় এক মাস 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নীলঃ কত মাসে হয় এক ঋতু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3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018" y="623600"/>
            <a:ext cx="9144000" cy="955819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27017" y="2299711"/>
            <a:ext cx="9144001" cy="2175307"/>
          </a:xfr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কয় ঋতুর দেশ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1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5" y="309707"/>
            <a:ext cx="7600397" cy="132556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073" y="1816929"/>
            <a:ext cx="6054435" cy="4036290"/>
          </a:xfrm>
        </p:spPr>
      </p:pic>
      <p:sp>
        <p:nvSpPr>
          <p:cNvPr id="7" name="TextBox 6"/>
          <p:cNvSpPr txBox="1"/>
          <p:nvPr/>
        </p:nvSpPr>
        <p:spPr>
          <a:xfrm flipH="1">
            <a:off x="0" y="59517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চিরজীবী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হউক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6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3895" y="-1"/>
            <a:ext cx="7045995" cy="343251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জিল্লুর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মোবাইলঃ০১৭১৯১৩১০৫৭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58147" y="3505056"/>
            <a:ext cx="7162798" cy="3352944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ছয় ঋতুর দেশ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আমাদের দেশটা...... ঋতু হচ্ছে ছয়টি।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4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4618" y="471200"/>
            <a:ext cx="8437417" cy="98352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4618" y="2161308"/>
            <a:ext cx="8437418" cy="4696691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৩.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বারো মাসের নাম শুনে মনে রাখতে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শুনে মনে রাখতে পারবে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   ২.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বারো মাসের নাম বলতে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২.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বলতে পারবে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  ২.৭.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বারো মাসের নাম পড়তে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২.৭.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পড়তে পারবে ।</a:t>
            </a:r>
          </a:p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লিখাঃ ২.৫.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বারো মাসের নাম লিখতে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২.৫.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লিখতে পারবে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5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093" y="365125"/>
            <a:ext cx="10850707" cy="951057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86" y="1465117"/>
            <a:ext cx="3791564" cy="2150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238" y="1477032"/>
            <a:ext cx="3592541" cy="2139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00" y="1465116"/>
            <a:ext cx="3568784" cy="2150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2" r="7819"/>
          <a:stretch/>
        </p:blipFill>
        <p:spPr>
          <a:xfrm>
            <a:off x="503094" y="4125191"/>
            <a:ext cx="34698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238" y="4125191"/>
            <a:ext cx="3642155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00" y="4125189"/>
            <a:ext cx="3622338" cy="20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8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992" y="2843684"/>
            <a:ext cx="3474027" cy="57878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8301038" y="2778000"/>
            <a:ext cx="3786187" cy="565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কত সুন্দর।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454688" y="5929282"/>
            <a:ext cx="3844276" cy="576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 সবুজ আর সবুজ।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4147772" y="2836992"/>
            <a:ext cx="3579074" cy="506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নীল আকাশ।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5979471" y="5946917"/>
            <a:ext cx="5347856" cy="54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রুপালি ফিতার মতো নদী বয়ে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46"/>
          <a:stretch/>
        </p:blipFill>
        <p:spPr>
          <a:xfrm>
            <a:off x="470909" y="310643"/>
            <a:ext cx="3267110" cy="238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6682" y="383765"/>
            <a:ext cx="3061565" cy="2206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747" y="3651189"/>
            <a:ext cx="3632885" cy="2006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7772" y="310643"/>
            <a:ext cx="3331874" cy="2312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980" y="3704291"/>
            <a:ext cx="3651106" cy="20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5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6740237" y="5931746"/>
            <a:ext cx="5334000" cy="80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 পশ্চিমে আকাশ রঙ্গিন হয়ে ওঠে।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82287" y="2717944"/>
            <a:ext cx="6977495" cy="549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সূর্য ওঠে।আর নরম আলোয় চারদিকে হেসে ওঠে।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188036" y="2746520"/>
            <a:ext cx="3138055" cy="549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দুপুরে রোদ কড়া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23505" y="6101529"/>
            <a:ext cx="3640282" cy="662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বিকালের রোদ সোনালি।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764" y="3652618"/>
            <a:ext cx="3713667" cy="2045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268188"/>
            <a:ext cx="4146374" cy="2020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3668648"/>
            <a:ext cx="4146374" cy="2045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9782" y="253890"/>
            <a:ext cx="4225636" cy="20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7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2162" y="5633475"/>
            <a:ext cx="405118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 একদিন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846" y="4164369"/>
            <a:ext cx="279595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রাত কখনো অন্ধকার,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7754" y="4190784"/>
            <a:ext cx="459888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আলোয় ঝলমলে।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754" y="960656"/>
            <a:ext cx="4598887" cy="2580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846" y="1002209"/>
            <a:ext cx="4225636" cy="25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0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108" y="1579418"/>
            <a:ext cx="1641764" cy="101138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৭দিন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38199" y="3269672"/>
            <a:ext cx="1849583" cy="817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৩০দিন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4959927"/>
            <a:ext cx="1849582" cy="9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১২মাস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58490" y="1579418"/>
            <a:ext cx="713510" cy="1011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/>
              <a:t>=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858490" y="3269672"/>
            <a:ext cx="713510" cy="914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/>
              <a:t>=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858490" y="4959927"/>
            <a:ext cx="713510" cy="9005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/>
              <a:t>=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546272" y="1579418"/>
            <a:ext cx="1821873" cy="1011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সপ্তাহ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560126" y="3269672"/>
            <a:ext cx="1808019" cy="1011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546271" y="4849091"/>
            <a:ext cx="1821873" cy="1011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১বছর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2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3" y="221677"/>
            <a:ext cx="6774872" cy="752236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144" y="1317539"/>
            <a:ext cx="15378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6" y="2298197"/>
            <a:ext cx="159327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726" y="3244052"/>
            <a:ext cx="159327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724" y="4277450"/>
            <a:ext cx="159327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0316" y="5241388"/>
            <a:ext cx="159327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679" y="6231899"/>
            <a:ext cx="159327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80511" y="4394177"/>
            <a:ext cx="360215" cy="2008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80511" y="2509204"/>
            <a:ext cx="360215" cy="19474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80512" y="3451524"/>
            <a:ext cx="360215" cy="2008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80512" y="1391264"/>
            <a:ext cx="360214" cy="21585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80512" y="5433348"/>
            <a:ext cx="360215" cy="2008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380512" y="6393896"/>
            <a:ext cx="360215" cy="2008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0764" y="13455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23164" y="14979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75564" y="16503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27964" y="18027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80364" y="19551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09655" y="1317539"/>
            <a:ext cx="261158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6528" y="2339383"/>
            <a:ext cx="261158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ষাঢ় ও শ্রাবন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3846" y="3299239"/>
            <a:ext cx="261158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াদ্র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3846" y="4249176"/>
            <a:ext cx="261158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র্তিক ও অগ্রহায়ণ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4573" y="5241388"/>
            <a:ext cx="261158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পৌষ ও মাঘ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573" y="6191906"/>
            <a:ext cx="261158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 ও চৈত্র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4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277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শুভেচ্ছা </vt:lpstr>
      <vt:lpstr>       জিল্লুর হোসাইন  সহকারি শিক্ষক গোপালপুর সরকারি প্রাথমিক বিদ্যালয়  সদর, দিনাজপুর। মোবাইলঃ০১৭১৯১৩১০৫৭  </vt:lpstr>
      <vt:lpstr>শিক্ষনফল</vt:lpstr>
      <vt:lpstr>ছয় ঋতুর দেশ</vt:lpstr>
      <vt:lpstr>বাংলাদেশের মানচিত্র</vt:lpstr>
      <vt:lpstr>Slide 6</vt:lpstr>
      <vt:lpstr>Slide 7</vt:lpstr>
      <vt:lpstr>৭দিন</vt:lpstr>
      <vt:lpstr>আমাদের দেশ ছয় ঋতুর দেশ</vt:lpstr>
      <vt:lpstr>শিক্ষকের পাঠ  </vt:lpstr>
      <vt:lpstr>শিক্ষার্থীর পাঠ</vt:lpstr>
      <vt:lpstr>যুক্তবর্ণ </vt:lpstr>
      <vt:lpstr>দলীয়  কাজ</vt:lpstr>
      <vt:lpstr>মূল্যায়ন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DPE</dc:creator>
  <cp:lastModifiedBy>Zillur</cp:lastModifiedBy>
  <cp:revision>111</cp:revision>
  <dcterms:created xsi:type="dcterms:W3CDTF">2019-03-16T04:43:54Z</dcterms:created>
  <dcterms:modified xsi:type="dcterms:W3CDTF">2020-02-15T16:55:36Z</dcterms:modified>
</cp:coreProperties>
</file>