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60" r:id="rId5"/>
    <p:sldId id="276" r:id="rId6"/>
    <p:sldId id="261" r:id="rId7"/>
    <p:sldId id="262" r:id="rId8"/>
    <p:sldId id="264" r:id="rId9"/>
    <p:sldId id="273" r:id="rId10"/>
    <p:sldId id="275" r:id="rId11"/>
    <p:sldId id="274" r:id="rId12"/>
    <p:sldId id="265" r:id="rId13"/>
    <p:sldId id="267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99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6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3420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9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55025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426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3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65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06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59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53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275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22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00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80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98CC9-BCEA-4134-97F9-50CE6B72C21F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08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9202" y="31845"/>
            <a:ext cx="2286000" cy="990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63788"/>
            <a:ext cx="8686800" cy="52362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3810000" y="5373701"/>
            <a:ext cx="268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2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28600"/>
            <a:ext cx="6096000" cy="495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5312364"/>
            <a:ext cx="739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 বেগ ও মাধ্যমের কণাগুলোর স্পন্দনের বেগ আলাদা। 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52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371600"/>
            <a:ext cx="5410200" cy="25198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876800"/>
            <a:ext cx="66294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তরঙ্গই শক্তি ও তথ্য সঞ্চারণ করে।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06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971800"/>
            <a:ext cx="6348413" cy="279241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অনুপ্রস্থ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অনুদৈর্ঘ্য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রঙ্গের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BD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048000" y="0"/>
            <a:ext cx="2895600" cy="2438400"/>
          </a:xfrm>
          <a:prstGeom prst="cloud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0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286001"/>
            <a:ext cx="7010400" cy="2971800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কী?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অনুপ্রস্থ তরঙ্গ ও অনুদৈর্ঘ্য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বলতে কী বুঝায়?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তরঙ্গবে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 বৈশিষ্ট্যগুলো কী কী? 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371600" y="381000"/>
            <a:ext cx="3124200" cy="1447800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2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862" y="381000"/>
            <a:ext cx="2461738" cy="609600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বাড়ির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কাজ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96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 শব্দের বেগ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332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m/s,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দোলনকাল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ec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হলে,এর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তরঙ্গদৈ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র্ঘ্য বের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371600"/>
            <a:ext cx="5287324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910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/>
          <p:cNvSpPr/>
          <p:nvPr/>
        </p:nvSpPr>
        <p:spPr>
          <a:xfrm>
            <a:off x="609600" y="990600"/>
            <a:ext cx="6248400" cy="5410200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1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399" y="533400"/>
            <a:ext cx="7010401" cy="1219200"/>
          </a:xfrm>
          <a:blipFill>
            <a:blip r:embed="rId2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0790" y="2886872"/>
            <a:ext cx="8175010" cy="2262982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হারুন-অর-রশিদ</a:t>
            </a:r>
            <a:b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 (পদার্থবিজ্ঞান </a:t>
            </a:r>
            <a:r>
              <a:rPr lang="as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as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মাদ্রাসা-ই-দারুছুন্নাত,ডেমরা,ঢাকা</a:t>
            </a:r>
          </a:p>
        </p:txBody>
      </p:sp>
      <p:sp>
        <p:nvSpPr>
          <p:cNvPr id="4" name="Down Arrow 3"/>
          <p:cNvSpPr/>
          <p:nvPr/>
        </p:nvSpPr>
        <p:spPr>
          <a:xfrm>
            <a:off x="5410200" y="2883275"/>
            <a:ext cx="228600" cy="2262982"/>
          </a:xfrm>
          <a:prstGeom prst="downArrow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39511" y="2883275"/>
            <a:ext cx="28941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as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 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as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৪০মিনিট</a:t>
            </a:r>
          </a:p>
          <a:p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8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5104"/>
            <a:ext cx="6705600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বা ঢেউ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321558"/>
            <a:ext cx="4191001" cy="510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322696"/>
            <a:ext cx="4191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070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6781800" cy="1168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7086600" cy="28956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কী তা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6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n-BD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n-BD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n-BD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4343401"/>
            <a:ext cx="24384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বা ঢেউ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180559"/>
              </p:ext>
            </p:extLst>
          </p:nvPr>
        </p:nvGraphicFramePr>
        <p:xfrm>
          <a:off x="4038600" y="2950510"/>
          <a:ext cx="914400" cy="771525"/>
        </p:xfrm>
        <a:graphic>
          <a:graphicData uri="http://schemas.openxmlformats.org/presentationml/2006/ole">
            <p:oleObj spid="_x0000_s2118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138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8592" y="152400"/>
            <a:ext cx="3248891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143000"/>
            <a:ext cx="4068259" cy="3733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38" y="1143001"/>
            <a:ext cx="4572362" cy="373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4876801"/>
            <a:ext cx="8977177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একস্থান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অন্যস্থানে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সঞ্চারিত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কণাগুলোকে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87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96138"/>
            <a:ext cx="2971801" cy="685800"/>
          </a:xfr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 </a:t>
            </a:r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010399" cy="5715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endParaRPr lang="bn-BD" sz="40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1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7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80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অনুপ্রস্থ </a:t>
            </a:r>
            <a:r>
              <a:rPr lang="bn-BD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তরঙ্গঃ</a:t>
            </a:r>
          </a:p>
          <a:p>
            <a:pPr marL="0" indent="0">
              <a:buNone/>
            </a:pPr>
            <a:r>
              <a:rPr lang="bn-BD" sz="7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 সঞ্চালনের দিক মাধ্যমের কণাগুলোর স্পন্দনের দিকের সাথে সমকোনে থাকে।</a:t>
            </a:r>
            <a:endParaRPr lang="en-US" sz="7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524000"/>
            <a:ext cx="59054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1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2057400"/>
            <a:ext cx="6348413" cy="46974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bn-BD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bn-BD" sz="47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bn-BD" sz="4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তরঙ্গঃ</a:t>
            </a:r>
            <a:endParaRPr lang="en-US" sz="47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সঞ্চালনের দিক মাধ্যমের কণাগুলোর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স্পন্দনের দিকের সাথে সমান্তরালে থাকে।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85591"/>
            <a:ext cx="7315200" cy="35814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819400" y="190191"/>
            <a:ext cx="2843213" cy="1295400"/>
          </a:xfrm>
          <a:prstGeom prst="wedgeEllipseCallout">
            <a:avLst>
              <a:gd name="adj1" fmla="val -31299"/>
              <a:gd name="adj2" fmla="val 92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অনুদৈর্ঘ্য তরঙ্গ</a:t>
            </a:r>
            <a:r>
              <a:rPr lang="bn-BD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4925"/>
            <a:ext cx="7467600" cy="10668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295400"/>
            <a:ext cx="69342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272" y="5438965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 সৃষ্টি হয় মাধ্যমের কণার স্পন্দন বা কম্পনের ফলে।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2427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1050</TotalTime>
  <Words>186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Facet</vt:lpstr>
      <vt:lpstr>Package</vt:lpstr>
      <vt:lpstr> সকলকে</vt:lpstr>
      <vt:lpstr>পরিচিতি</vt:lpstr>
      <vt:lpstr>Slide 3</vt:lpstr>
      <vt:lpstr>শিখনফল</vt:lpstr>
      <vt:lpstr>Slide 5</vt:lpstr>
      <vt:lpstr>Slide 6</vt:lpstr>
      <vt:lpstr>তরঙ্গের  প্রকারভেদ</vt:lpstr>
      <vt:lpstr>Slide 8</vt:lpstr>
      <vt:lpstr>তরঙ্গের বৈশিষ্ট্যঃ</vt:lpstr>
      <vt:lpstr>Slide 10</vt:lpstr>
      <vt:lpstr>Slide 11</vt:lpstr>
      <vt:lpstr>Slide 12</vt:lpstr>
      <vt:lpstr>Slide 13</vt:lpstr>
      <vt:lpstr>বাড়ির কাজ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Pdarrthpপদার্থ বিজ্ঞান</dc:title>
  <dc:creator>Doel-1612i3</dc:creator>
  <cp:lastModifiedBy>sabib</cp:lastModifiedBy>
  <cp:revision>320</cp:revision>
  <dcterms:created xsi:type="dcterms:W3CDTF">2015-02-08T08:02:46Z</dcterms:created>
  <dcterms:modified xsi:type="dcterms:W3CDTF">2019-09-16T06:51:08Z</dcterms:modified>
</cp:coreProperties>
</file>