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4" r:id="rId9"/>
    <p:sldId id="276" r:id="rId10"/>
    <p:sldId id="267" r:id="rId11"/>
    <p:sldId id="268" r:id="rId12"/>
    <p:sldId id="271" r:id="rId13"/>
    <p:sldId id="272" r:id="rId14"/>
    <p:sldId id="275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838200"/>
            <a:ext cx="1805302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fg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8305799" cy="44958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06514"/>
            <a:ext cx="2536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সরব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5791200"/>
            <a:ext cx="5931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 শ্রেণিকক্ষে সরব পাঠ পড়ছে।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rob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534400" cy="48447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r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0"/>
            <a:ext cx="60960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চিত্রটি দেখে তোমরা কী বুঝতে পারছ?   </a:t>
            </a:r>
            <a:endParaRPr lang="en-US" sz="4000" dirty="0">
              <a:effectLst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724400"/>
            <a:ext cx="5562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সমাজে নারী-পুরুষ উভয় মিলে কাজ করছে।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1143000"/>
            <a:ext cx="1241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n>
                  <a:solidFill>
                    <a:srgbClr val="92D050"/>
                  </a:solidFill>
                </a:ln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4000" dirty="0">
              <a:ln>
                <a:solidFill>
                  <a:srgbClr val="92D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849560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2732585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রণ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73380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ডঙ্কা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পীড়ন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558135"/>
            <a:ext cx="708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পীড়া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2791968" y="184956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2791968" y="272240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791968" y="37338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2791968" y="45720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791968" y="5486400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367" y="1828800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সমতা 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06254" y="2667000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যুদ্ধ / লড়াই 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3425" y="373380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জয়ঢাক 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91000" y="4495800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অত্যাচার, নির্যাতন </a:t>
            </a:r>
            <a:endParaRPr lang="en-US" sz="2800" dirty="0">
              <a:ln>
                <a:solidFill>
                  <a:srgbClr val="00B05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5410200"/>
            <a:ext cx="1386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n>
                  <a:solidFill>
                    <a:srgbClr val="00B050"/>
                  </a:solidFill>
                </a:ln>
                <a:latin typeface="NikoshBAN" pitchFamily="2" charset="0"/>
                <a:cs typeface="NikoshBAN" pitchFamily="2" charset="0"/>
              </a:rPr>
              <a:t>যন্ত্রণা, কষ্ট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1447800"/>
            <a:ext cx="2002471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685800"/>
            <a:ext cx="28956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4114800"/>
            <a:ext cx="516038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# বিদ্রোহী কবি বলতে কী বুঝ? </a:t>
            </a:r>
            <a:endParaRPr lang="en-US" sz="40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914400"/>
            <a:ext cx="1535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ln w="18000">
                <a:solidFill>
                  <a:srgbClr val="0070C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048000"/>
            <a:ext cx="7964040" cy="15696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# ১। কজী নজরুল ইসলাম বাংলা কত সালে জন্ম গ্রহণ করেন?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# 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নজরুলকে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বিদ্রোহী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#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g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905000"/>
            <a:ext cx="6629400" cy="30861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266549" y="762000"/>
            <a:ext cx="1991251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562600"/>
            <a:ext cx="878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# সাম্য,মহীয়ান, রচা,বিজয়- লক্ষ্মী নারী শব্দগুলো দিয়ে বাক্য তৈরি করে আনবে।</a:t>
            </a:r>
            <a:endParaRPr lang="en-US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wm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82" y="381000"/>
            <a:ext cx="8185418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7474" y="533400"/>
            <a:ext cx="2565126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.N- 167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1524000"/>
            <a:ext cx="1438656" cy="18013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Process 4"/>
          <p:cNvSpPr/>
          <p:nvPr/>
        </p:nvSpPr>
        <p:spPr>
          <a:xfrm>
            <a:off x="457200" y="3505200"/>
            <a:ext cx="8153400" cy="2971800"/>
          </a:xfrm>
          <a:prstGeom prst="flowChartProcess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 গোলজার আহমদ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r>
              <a:rPr lang="bn-BD" sz="3200" dirty="0" smtClean="0">
                <a:latin typeface="Calibri" pitchFamily="34" charset="0"/>
                <a:cs typeface="NikoshBAN" pitchFamily="2" charset="0"/>
              </a:rPr>
              <a:t>দোয়ারাবাজার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সরকারি মডেল উচ্চ বিদ্যালয়,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দোয়ারাবাজার, সুনামগঞ্জ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মোবাইলঃ ০১৯১৭-০৩২৮২৫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3200" dirty="0" smtClean="0">
                <a:latin typeface="Calibri" pitchFamily="34" charset="0"/>
                <a:cs typeface="NikoshBAN" pitchFamily="2" charset="0"/>
              </a:rPr>
              <a:t>goljmc</a:t>
            </a:r>
            <a:r>
              <a:rPr lang="en-US" sz="3200" dirty="0" smtClean="0">
                <a:latin typeface="Calibri" pitchFamily="34" charset="0"/>
                <a:cs typeface="NikoshBAN" pitchFamily="2" charset="0"/>
              </a:rPr>
              <a:t>2009</a:t>
            </a:r>
            <a:r>
              <a:rPr lang="bn-BD" sz="3200" dirty="0" smtClean="0">
                <a:latin typeface="Calibri" pitchFamily="34" charset="0"/>
                <a:cs typeface="NikoshBAN" pitchFamily="2" charset="0"/>
              </a:rPr>
              <a:t>ar@gmail.com</a:t>
            </a:r>
            <a:endParaRPr lang="en-US" sz="3200" dirty="0">
              <a:latin typeface="Calibri" pitchFamily="34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447" y="1143000"/>
            <a:ext cx="2045753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971800"/>
            <a:ext cx="6858000" cy="317009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অষ্ঠম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দ্য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পাঠঃ নারী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৫০ মিনিট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595387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bn-BD" sz="3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ছবি দেখি ............... </a:t>
            </a:r>
            <a:endParaRPr 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ke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1"/>
            <a:ext cx="3962400" cy="1524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sofi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358349"/>
            <a:ext cx="3657600" cy="16134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mother teres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38600"/>
            <a:ext cx="3886200" cy="17848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helen kill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3962400"/>
            <a:ext cx="37338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355652" y="3200400"/>
            <a:ext cx="16161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বেগম রোকেয়া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9712" y="3200400"/>
            <a:ext cx="15840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সুফিয়া কামাল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6019800"/>
            <a:ext cx="160011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মাদার তেরেসা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600" y="6019800"/>
            <a:ext cx="155683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হেলেন কিলার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6400800"/>
            <a:ext cx="3861955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43400" y="6400800"/>
            <a:ext cx="824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z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581400"/>
            <a:ext cx="200025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762000"/>
            <a:ext cx="37593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heavy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u="heavy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heavy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u="heavy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heavy" dirty="0" err="1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u="heavy" dirty="0" smtClean="0">
                <a:blipFill>
                  <a:blip r:embed="rId3"/>
                  <a:tile tx="0" ty="0" sx="100000" sy="100000" flip="none" algn="tl"/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heavy" dirty="0">
              <a:blipFill>
                <a:blip r:embed="rId3"/>
                <a:tile tx="0" ty="0" sx="100000" sy="100000" flip="none" algn="tl"/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0" y="2286000"/>
            <a:ext cx="854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4191000"/>
            <a:ext cx="2550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 </a:t>
            </a:r>
            <a:endParaRPr lang="en-US" sz="2800" b="1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200400" y="457200"/>
            <a:ext cx="3124200" cy="1905000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306901"/>
            <a:ext cx="8534400" cy="31700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# ১। “নারী” কবিতার বিভিন্ন শদের অর্থ বলতে            পারবে। </a:t>
            </a:r>
          </a:p>
          <a:p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# ২। “নারী” কবিতায় কাজী নজরুল ইসলামের পরিচিতি উল্লেখ করতে পারবে।</a:t>
            </a:r>
          </a:p>
          <a:p>
            <a:r>
              <a:rPr lang="bn-BD" sz="4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# ৩। সমাজে নারীর গুরুত্ব ব্যাখ্যা করতে পারবে।  </a:t>
            </a:r>
            <a:endParaRPr lang="en-US" sz="4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457200"/>
            <a:ext cx="2315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bn-BD" sz="4000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az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219200"/>
            <a:ext cx="200025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667000" y="35814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কাজী নজরুল ইসলাম ইসলাম </a:t>
            </a:r>
            <a:endParaRPr lang="en-US" sz="2800" dirty="0">
              <a:ln w="190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0" y="762000"/>
            <a:ext cx="66717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জন্ম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524000"/>
            <a:ext cx="3047999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১৩০৬ বঙ্গাব্দের ১১ জৈষ্ঠ বর্ধমান জেলার আসানসোল মহকুমার চুরুলিয়া গ্রামে জন্ম গ্রহণ করেন। 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657600"/>
            <a:ext cx="173637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4495800"/>
            <a:ext cx="4456669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তাঁর কবিতায় পরাধীনতা ও অন্যায়ের বিরুদ্ধে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 উচ্চারিত হয়েছে। অবিচার ও শোষনের </a:t>
            </a:r>
          </a:p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বিরুদ্ধে তিনি প্রবল প্রতিবাদ করেন। 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914400"/>
            <a:ext cx="1346844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 কর্ম 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1600201"/>
            <a:ext cx="28955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কবিতা, সংগীত, উপন্যাস, নাটক, প্রবন্ধ ও গল্প – সাহিত্যের সকল শাখায় আমরা তাঁর প্রতিভার উজ্জ্বল পরিচয় পেয়ে থাকি। তিনি সাম্যবাদী চেতনাভিত্তিক কবিতা,শ্যামাসংগীত, ইসলামি গান ও গজল লিখে প্রশংসা পেয়েছেন। </a:t>
            </a:r>
          </a:p>
          <a:p>
            <a:endParaRPr lang="bn-BD" sz="2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3886200"/>
            <a:ext cx="165622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বিখ্যাত গ্রন্থসমূহ</a:t>
            </a:r>
            <a:endParaRPr lang="en-US" sz="2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724400"/>
            <a:ext cx="397897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অগ্নি-বীণা, বিষের বাঁশী, সাম্যবাদী, সর্বহারা, </a:t>
            </a:r>
          </a:p>
          <a:p>
            <a:r>
              <a:rPr lang="bn-BD" sz="2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মৃত্যুক্ষুধা,ব্যথার দান, আলেয়া, মধুমালা ইত্যাদি।  </a:t>
            </a:r>
          </a:p>
          <a:p>
            <a:endParaRPr lang="en-US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5867400"/>
            <a:ext cx="81624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মৃত্যু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971800" y="5943600"/>
            <a:ext cx="484632" cy="484632"/>
          </a:xfrm>
          <a:prstGeom prst="chevr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7917" y="5867400"/>
            <a:ext cx="382348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খ্রিষ্টাব্দের ২৯শে আগস্ট</a:t>
            </a:r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2" grpId="0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066800"/>
            <a:ext cx="191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heavy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u="heavy" dirty="0">
              <a:ln w="285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334000"/>
            <a:ext cx="4628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# সাম্যতা বলতে কী বুঝ লেখ  </a:t>
            </a:r>
            <a:endParaRPr lang="en-US" sz="3600" dirty="0">
              <a:ln w="1905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4785" y="1984050"/>
            <a:ext cx="2453015" cy="2816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3885" y="457200"/>
            <a:ext cx="19191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dh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458200" cy="419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562600"/>
            <a:ext cx="6197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851</TotalTime>
  <Words>333</Words>
  <Application>Microsoft Office PowerPoint</Application>
  <PresentationFormat>On-screen Show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GoljarAhmed</cp:lastModifiedBy>
  <cp:revision>106</cp:revision>
  <dcterms:created xsi:type="dcterms:W3CDTF">2006-08-16T00:00:00Z</dcterms:created>
  <dcterms:modified xsi:type="dcterms:W3CDTF">2020-02-15T15:18:12Z</dcterms:modified>
</cp:coreProperties>
</file>