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7.jpg" ContentType="image/gif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86" r:id="rId2"/>
    <p:sldId id="291" r:id="rId3"/>
    <p:sldId id="270" r:id="rId4"/>
    <p:sldId id="272" r:id="rId5"/>
    <p:sldId id="273" r:id="rId6"/>
    <p:sldId id="275" r:id="rId7"/>
    <p:sldId id="277" r:id="rId8"/>
    <p:sldId id="281" r:id="rId9"/>
    <p:sldId id="285" r:id="rId10"/>
    <p:sldId id="257" r:id="rId11"/>
    <p:sldId id="256" r:id="rId12"/>
    <p:sldId id="259" r:id="rId13"/>
    <p:sldId id="278" r:id="rId14"/>
    <p:sldId id="261" r:id="rId15"/>
    <p:sldId id="284" r:id="rId16"/>
    <p:sldId id="292" r:id="rId17"/>
    <p:sldId id="280" r:id="rId18"/>
    <p:sldId id="282" r:id="rId19"/>
    <p:sldId id="288" r:id="rId20"/>
    <p:sldId id="28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C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6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E6BD75-0B26-4550-BE67-400DC3F7C327}" type="datetimeFigureOut">
              <a:rPr lang="en-US" smtClean="0"/>
              <a:t>06-Jan-20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76116A-5FFD-4B6B-9CC8-0B760656A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608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শিক্ষক</a:t>
            </a:r>
            <a:r>
              <a:rPr lang="en-US" baseline="0" dirty="0"/>
              <a:t>  </a:t>
            </a:r>
            <a:r>
              <a:rPr lang="en-US" baseline="0" dirty="0" err="1"/>
              <a:t>অন্যের</a:t>
            </a:r>
            <a:r>
              <a:rPr lang="en-US" baseline="0" dirty="0"/>
              <a:t> </a:t>
            </a:r>
            <a:r>
              <a:rPr lang="en-US" baseline="0" dirty="0" err="1"/>
              <a:t>পরিচিতি</a:t>
            </a:r>
            <a:r>
              <a:rPr lang="en-US" baseline="0" dirty="0"/>
              <a:t> Hide </a:t>
            </a:r>
            <a:r>
              <a:rPr lang="en-US" baseline="0" dirty="0" err="1"/>
              <a:t>করে</a:t>
            </a:r>
            <a:r>
              <a:rPr lang="en-US" baseline="0" dirty="0"/>
              <a:t> </a:t>
            </a:r>
            <a:r>
              <a:rPr lang="en-US" baseline="0" dirty="0" err="1"/>
              <a:t>নিতে</a:t>
            </a:r>
            <a:r>
              <a:rPr lang="en-US" baseline="0" dirty="0"/>
              <a:t> </a:t>
            </a:r>
            <a:r>
              <a:rPr lang="en-US" baseline="0" dirty="0" err="1"/>
              <a:t>পারেন</a:t>
            </a:r>
            <a:r>
              <a:rPr lang="en-US" baseline="0" dirty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21682-DFA6-4484-82F4-16FDC47FC34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055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6116A-5FFD-4B6B-9CC8-0B760656A51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5892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6116A-5FFD-4B6B-9CC8-0B760656A51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75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71FD2-24A2-42AE-A06A-F0B9A1DC1D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979332-8863-4DF8-9A49-601981F029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226D05-A554-48F1-9D8C-72721C645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863CB-73E6-41C1-9900-722CF74C6B8A}" type="datetimeFigureOut">
              <a:rPr lang="en-US" smtClean="0"/>
              <a:t>06-Jan-20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DC7ADC-773F-468A-AD6E-71085605E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838AE2-0D18-4A1A-88C8-05813B16A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25C7F-FE65-4991-BD7E-2D2E64E77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055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5A1A5-247A-4351-BCCB-8696A6E0B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A12FFB-1B38-4B31-A574-B587F934E3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6A0985-5066-4D57-B68B-49B533D70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863CB-73E6-41C1-9900-722CF74C6B8A}" type="datetimeFigureOut">
              <a:rPr lang="en-US" smtClean="0"/>
              <a:t>06-Jan-20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E4F769-44A7-427D-AC70-DA5D350D2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4D3C72-99AC-4530-9BEA-3B0FBE554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25C7F-FE65-4991-BD7E-2D2E64E77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022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0E2199-94AA-40F1-B401-F27AD06D26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1B22DD-302F-4239-8562-7F3D8D92D1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7454D9-6A80-4429-B995-A7C48335D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863CB-73E6-41C1-9900-722CF74C6B8A}" type="datetimeFigureOut">
              <a:rPr lang="en-US" smtClean="0"/>
              <a:t>06-Jan-20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1381B2-9E77-4D40-A535-C11CE536B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653DCF-8E36-4F1B-A1F8-3EEB0BE82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25C7F-FE65-4991-BD7E-2D2E64E77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961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EFC61-8312-400B-A3B2-A60FCD8D2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ED669F-494D-4AF3-8C76-426E0E1AFC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925DA0-A06A-4EE4-8AB7-716EABFE8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863CB-73E6-41C1-9900-722CF74C6B8A}" type="datetimeFigureOut">
              <a:rPr lang="en-US" smtClean="0"/>
              <a:t>06-Jan-20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E6F01A-6E66-484B-AF72-F4D9A1F36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7B9E05-ADD3-4BD4-9E5E-EE8F6F600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25C7F-FE65-4991-BD7E-2D2E64E77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249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9A01D-8204-49A8-AA4A-BB624BB9C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7643C4-57E9-452F-ADB7-B143D48936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9AE1DE-7847-46BA-9123-26532ABC8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863CB-73E6-41C1-9900-722CF74C6B8A}" type="datetimeFigureOut">
              <a:rPr lang="en-US" smtClean="0"/>
              <a:t>06-Jan-20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0C9B5A-77F6-4557-B39C-8B495743E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72E9DC-B3A3-4022-8C5D-090C4E9DC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25C7F-FE65-4991-BD7E-2D2E64E77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669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6E267-6299-4C1A-9616-BC4D86F50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EE912D-E9AD-4427-9D7F-07134F304A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4033E9-F80E-46F9-8559-A2D1C6983A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BF1CFE-6683-4A0D-B7A5-23737EE5B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863CB-73E6-41C1-9900-722CF74C6B8A}" type="datetimeFigureOut">
              <a:rPr lang="en-US" smtClean="0"/>
              <a:t>06-Jan-20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9A49AC-87E4-4BD2-93B8-DC0370FCC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58982F-4771-4647-9A7E-CA205BEBF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25C7F-FE65-4991-BD7E-2D2E64E77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771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65F5F-EC93-4017-8065-33DBB38BC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550936-F428-4B51-BD2E-D87E8AD7C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F5DC64-9242-415C-87B6-129DF29A5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C0E740-74FD-49EF-8098-B4E481F321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57935D-8D4B-4232-8545-56975D5EAB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78CF0C-9EB5-4388-8C53-D07594B7A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863CB-73E6-41C1-9900-722CF74C6B8A}" type="datetimeFigureOut">
              <a:rPr lang="en-US" smtClean="0"/>
              <a:t>06-Jan-20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634395-F481-4BAC-8F7D-1C857BD37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7339C6-B306-4629-B215-E5E866C99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25C7F-FE65-4991-BD7E-2D2E64E77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688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ADE68-C595-4774-8A0E-63E15ED84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53029D-4681-4044-B007-C215AEB8D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863CB-73E6-41C1-9900-722CF74C6B8A}" type="datetimeFigureOut">
              <a:rPr lang="en-US" smtClean="0"/>
              <a:t>06-Jan-20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CEC02D-6F01-480C-8F29-8EF18C8FB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4B4C10-ABB0-4844-8071-E95ACABED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25C7F-FE65-4991-BD7E-2D2E64E77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236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88621B-C42A-411F-B198-F49004BA4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863CB-73E6-41C1-9900-722CF74C6B8A}" type="datetimeFigureOut">
              <a:rPr lang="en-US" smtClean="0"/>
              <a:t>06-Jan-20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1AD272-DF5B-406F-9155-12065E9A4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57B1B0-A0D7-43FD-AD7A-50EE11D3D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25C7F-FE65-4991-BD7E-2D2E64E77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210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7A32D-7307-4E63-B8DC-D73F462F4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14C7D1-67E1-4A93-9179-97118781FF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9335EA-8219-4216-B56A-55D459A23F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DE3D97-8B7C-43FD-918E-9223E4EDE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863CB-73E6-41C1-9900-722CF74C6B8A}" type="datetimeFigureOut">
              <a:rPr lang="en-US" smtClean="0"/>
              <a:t>06-Jan-20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C4BE95-679A-44BB-B502-3678B54F3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8F08E7-F091-40F7-8440-16D0C9328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25C7F-FE65-4991-BD7E-2D2E64E77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16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1ADBF-0881-4043-AA88-DB33F13CE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715794-582D-4042-A9BA-D120F6994D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B56C44-D24C-4781-90E6-58976F577C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AA2DC8-24C0-4A8B-8777-F5BAED3B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863CB-73E6-41C1-9900-722CF74C6B8A}" type="datetimeFigureOut">
              <a:rPr lang="en-US" smtClean="0"/>
              <a:t>06-Jan-20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0C3834-4FE5-43D0-BFA0-08E58A6CA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2562CE-BA00-44F3-8C23-7221176F9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25C7F-FE65-4991-BD7E-2D2E64E77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636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418B4B-FA2A-4E15-B967-8B1228147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24002C-E0DB-4DF0-AF5F-599BE0ED10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A23C71-FC28-442E-ABC0-967201B621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D863CB-73E6-41C1-9900-722CF74C6B8A}" type="datetimeFigureOut">
              <a:rPr lang="en-US" smtClean="0"/>
              <a:t>06-Jan-20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E4CB5E-FDE4-465C-B9FC-F377F16DCD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ACE4AA-D150-4AC0-9A3F-ECFA7796D6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25C7F-FE65-4991-BD7E-2D2E64E77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986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1.png"/><Relationship Id="rId5" Type="http://schemas.openxmlformats.org/officeDocument/2006/relationships/image" Target="../media/image22.png"/><Relationship Id="rId4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1.png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7.jp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notesSlide" Target="../notesSlides/notesSlide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t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5138D8-7718-49DA-917E-FF65EC0A6F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2"/>
            <a:ext cx="12192000" cy="68523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22C8C61-39ED-40E1-B28D-E6FC9564A116}"/>
              </a:ext>
            </a:extLst>
          </p:cNvPr>
          <p:cNvSpPr txBox="1"/>
          <p:nvPr/>
        </p:nvSpPr>
        <p:spPr>
          <a:xfrm>
            <a:off x="3418449" y="126610"/>
            <a:ext cx="55051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r>
              <a:rPr lang="bn-BD" sz="9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9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92D05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9224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486A18-1FAB-4C57-85A6-EB92BB5A97B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203" t="4229" r="16126" b="39898"/>
          <a:stretch/>
        </p:blipFill>
        <p:spPr>
          <a:xfrm>
            <a:off x="-1" y="-1"/>
            <a:ext cx="12192001" cy="69257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D2ED103-E643-40EA-9327-4070CB5A768A}"/>
              </a:ext>
            </a:extLst>
          </p:cNvPr>
          <p:cNvSpPr txBox="1"/>
          <p:nvPr/>
        </p:nvSpPr>
        <p:spPr>
          <a:xfrm>
            <a:off x="426719" y="2834383"/>
            <a:ext cx="1097279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শাক-পরিচ্</a:t>
            </a:r>
            <a:r>
              <a:rPr lang="as-IN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দও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ভিন্ন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ভিন্ন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ভিন্ন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ভিন্ন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র। </a:t>
            </a:r>
            <a:r>
              <a:rPr lang="as-IN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কটা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জায়গায়-সকলেই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r>
              <a:rPr lang="as-IN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াংলাদে</a:t>
            </a:r>
            <a:r>
              <a:rPr lang="as-IN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ধিবাসী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অ</a:t>
            </a:r>
            <a:r>
              <a:rPr lang="as-IN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াং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াংলাভাষাভা</a:t>
            </a:r>
            <a:r>
              <a:rPr lang="as-IN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ী।বা</a:t>
            </a:r>
            <a:r>
              <a:rPr lang="as-IN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াষার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বাইরেও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</a:t>
            </a:r>
            <a:r>
              <a:rPr lang="as-IN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ুষ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</a:t>
            </a:r>
            <a:r>
              <a:rPr lang="as-IN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াংলাদে</a:t>
            </a:r>
            <a:r>
              <a:rPr lang="as-IN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ে।</a:t>
            </a:r>
          </a:p>
        </p:txBody>
      </p:sp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1EB01F5-3684-4C22-A60A-FFF06820BA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26280" y="5820887"/>
            <a:ext cx="80772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045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A8A37C-83C1-4347-BD20-D0C16DDD190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126" t="5614" r="17006" b="40526"/>
          <a:stretch/>
        </p:blipFill>
        <p:spPr>
          <a:xfrm>
            <a:off x="0" y="1"/>
            <a:ext cx="12191999" cy="57871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FB521E9-EE10-4F31-92CE-DE68F45BB178}"/>
              </a:ext>
            </a:extLst>
          </p:cNvPr>
          <p:cNvSpPr txBox="1"/>
          <p:nvPr/>
        </p:nvSpPr>
        <p:spPr>
          <a:xfrm>
            <a:off x="1" y="5670520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গারো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চাকমা,মারমা,রাখাইন,ত্রিপুরা,সাঁ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ল,ওড়াও-সকলেরই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রয়ে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শ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74A8BE5-CB0A-4951-B22E-991216BBB1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69280" y="3429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69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354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251D0C-5745-4078-B301-5406B799D9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26845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7FF037D-CCBB-4564-8985-7C19B6EF210B}"/>
              </a:ext>
            </a:extLst>
          </p:cNvPr>
          <p:cNvSpPr txBox="1"/>
          <p:nvPr/>
        </p:nvSpPr>
        <p:spPr>
          <a:xfrm>
            <a:off x="1" y="6268454"/>
            <a:ext cx="12447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নজীবন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ভারি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ত্র্য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য়।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েশকে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ঘুরে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েখা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দরকার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0BB4AF6-72BF-4E4B-AD5E-3DD842B858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92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781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152B23A-1DD0-489F-846B-895D71B336B1}"/>
              </a:ext>
            </a:extLst>
          </p:cNvPr>
          <p:cNvSpPr txBox="1"/>
          <p:nvPr/>
        </p:nvSpPr>
        <p:spPr>
          <a:xfrm>
            <a:off x="956603" y="5978769"/>
            <a:ext cx="11648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ব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ংলাদেশের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জনজীবন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রকম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1AC692-5707-467F-A74D-94BA6D869E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929" y="1092080"/>
            <a:ext cx="6217268" cy="4579896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95EDF9D-1543-423E-97CF-DF7D1F58D31B}"/>
              </a:ext>
            </a:extLst>
          </p:cNvPr>
          <p:cNvSpPr/>
          <p:nvPr/>
        </p:nvSpPr>
        <p:spPr>
          <a:xfrm>
            <a:off x="2179987" y="77401"/>
            <a:ext cx="7540210" cy="70788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bn-BD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bn-BD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381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BDBDEF-4F68-4496-9816-123299B9D8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489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1FFA79-22B3-4506-BBA8-C5D340AFE5B7}"/>
              </a:ext>
            </a:extLst>
          </p:cNvPr>
          <p:cNvSpPr txBox="1"/>
          <p:nvPr/>
        </p:nvSpPr>
        <p:spPr>
          <a:xfrm>
            <a:off x="3743826" y="6424079"/>
            <a:ext cx="525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কোথাও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াড়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B78AEC6-4594-4EE4-AF8F-F62C41C53A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5C3CAD0-A907-49D8-A7F5-E65C726A4CA9}"/>
              </a:ext>
            </a:extLst>
          </p:cNvPr>
          <p:cNvSpPr txBox="1"/>
          <p:nvPr/>
        </p:nvSpPr>
        <p:spPr>
          <a:xfrm>
            <a:off x="4341395" y="6273225"/>
            <a:ext cx="525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কোথাও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3D178DD-A5E5-4D81-BBF6-95A461C4DC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36"/>
            <a:ext cx="12192000" cy="685296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0220933-5A73-4C05-98B9-D46E3C5852C7}"/>
              </a:ext>
            </a:extLst>
          </p:cNvPr>
          <p:cNvSpPr txBox="1"/>
          <p:nvPr/>
        </p:nvSpPr>
        <p:spPr>
          <a:xfrm>
            <a:off x="200528" y="6102430"/>
            <a:ext cx="115422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ক</a:t>
            </a:r>
            <a:r>
              <a:rPr lang="bn-BD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থায়-বা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bn-BD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ি।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3190936-D658-44F4-8AB5-C06915AFD9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196840" y="26148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856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31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/>
      <p:bldP spid="10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E8605D-F15A-4BE6-9934-45B1C3F12BE0}"/>
              </a:ext>
            </a:extLst>
          </p:cNvPr>
          <p:cNvSpPr txBox="1"/>
          <p:nvPr/>
        </p:nvSpPr>
        <p:spPr>
          <a:xfrm>
            <a:off x="140677" y="5289452"/>
            <a:ext cx="119434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      দ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িখ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C70671B-9647-4E78-9E14-26786E07B982}"/>
              </a:ext>
            </a:extLst>
          </p:cNvPr>
          <p:cNvSpPr/>
          <p:nvPr/>
        </p:nvSpPr>
        <p:spPr>
          <a:xfrm>
            <a:off x="3128815" y="29667"/>
            <a:ext cx="5331656" cy="76944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BD" sz="8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8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গত</a:t>
            </a:r>
            <a:r>
              <a:rPr lang="en-US" sz="8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80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43E296-C4B6-455D-BF16-DFEA764729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455" y="1103764"/>
            <a:ext cx="7936376" cy="396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685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120888-6E58-44CF-B545-90EB6BF3E724}"/>
              </a:ext>
            </a:extLst>
          </p:cNvPr>
          <p:cNvSpPr txBox="1"/>
          <p:nvPr/>
        </p:nvSpPr>
        <p:spPr>
          <a:xfrm>
            <a:off x="5824020" y="1610549"/>
            <a:ext cx="1495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ভিন্ন</a:t>
            </a:r>
            <a:endParaRPr lang="en-U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682999-62FE-4E87-B14D-699BC333094B}"/>
              </a:ext>
            </a:extLst>
          </p:cNvPr>
          <p:cNvSpPr txBox="1"/>
          <p:nvPr/>
        </p:nvSpPr>
        <p:spPr>
          <a:xfrm>
            <a:off x="5659895" y="3210968"/>
            <a:ext cx="1824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পরিচ্</a:t>
            </a:r>
            <a:r>
              <a:rPr lang="as-IN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D9395F-0506-487F-B639-BADEC0B792F5}"/>
              </a:ext>
            </a:extLst>
          </p:cNvPr>
          <p:cNvSpPr txBox="1"/>
          <p:nvPr/>
        </p:nvSpPr>
        <p:spPr>
          <a:xfrm>
            <a:off x="5495771" y="5124562"/>
            <a:ext cx="1824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</a:t>
            </a:r>
            <a:endParaRPr lang="en-U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008424-C386-42ED-9498-3610D486DE7E}"/>
              </a:ext>
            </a:extLst>
          </p:cNvPr>
          <p:cNvSpPr txBox="1"/>
          <p:nvPr/>
        </p:nvSpPr>
        <p:spPr>
          <a:xfrm>
            <a:off x="361057" y="1610549"/>
            <a:ext cx="912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E2DAF3-886D-4B54-A09C-0B2A6E9F08F4}"/>
              </a:ext>
            </a:extLst>
          </p:cNvPr>
          <p:cNvSpPr txBox="1"/>
          <p:nvPr/>
        </p:nvSpPr>
        <p:spPr>
          <a:xfrm>
            <a:off x="361057" y="1802920"/>
            <a:ext cx="5439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A1B167-83ED-4232-89B9-E590EEB98BB8}"/>
              </a:ext>
            </a:extLst>
          </p:cNvPr>
          <p:cNvSpPr txBox="1"/>
          <p:nvPr/>
        </p:nvSpPr>
        <p:spPr>
          <a:xfrm>
            <a:off x="361057" y="4583453"/>
            <a:ext cx="5908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21FE24-75C2-4327-8A9F-1C760AA40D05}"/>
              </a:ext>
            </a:extLst>
          </p:cNvPr>
          <p:cNvSpPr txBox="1"/>
          <p:nvPr/>
        </p:nvSpPr>
        <p:spPr>
          <a:xfrm>
            <a:off x="361057" y="3013501"/>
            <a:ext cx="3751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198677-6025-4230-A547-CA94EBA938B5}"/>
              </a:ext>
            </a:extLst>
          </p:cNvPr>
          <p:cNvSpPr txBox="1"/>
          <p:nvPr/>
        </p:nvSpPr>
        <p:spPr>
          <a:xfrm>
            <a:off x="445467" y="3087857"/>
            <a:ext cx="3751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7B699C7-14DA-4FB2-9C0F-923FEDEE15AD}"/>
              </a:ext>
            </a:extLst>
          </p:cNvPr>
          <p:cNvSpPr txBox="1"/>
          <p:nvPr/>
        </p:nvSpPr>
        <p:spPr>
          <a:xfrm>
            <a:off x="391535" y="4753465"/>
            <a:ext cx="5603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8228E04-FEF0-49D8-9114-82081A305A7C}"/>
              </a:ext>
            </a:extLst>
          </p:cNvPr>
          <p:cNvSpPr txBox="1"/>
          <p:nvPr/>
        </p:nvSpPr>
        <p:spPr>
          <a:xfrm>
            <a:off x="1645920" y="333123"/>
            <a:ext cx="97629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র্ণ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চিনে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্তবর্নদিয়ে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ত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নুতুন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দ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053380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  <p:bldP spid="9" grpId="0"/>
      <p:bldP spid="11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B6FED6A-CBCD-4103-8DC4-80930AC58DA7}"/>
              </a:ext>
            </a:extLst>
          </p:cNvPr>
          <p:cNvSpPr txBox="1"/>
          <p:nvPr/>
        </p:nvSpPr>
        <p:spPr>
          <a:xfrm>
            <a:off x="2926080" y="154745"/>
            <a:ext cx="8323384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বাক্যগ</a:t>
            </a:r>
            <a:r>
              <a:rPr lang="bn-BD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7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B129F9-F4D1-4C42-AC7B-6211295E1CCA}"/>
              </a:ext>
            </a:extLst>
          </p:cNvPr>
          <p:cNvSpPr txBox="1"/>
          <p:nvPr/>
        </p:nvSpPr>
        <p:spPr>
          <a:xfrm>
            <a:off x="3868616" y="1786598"/>
            <a:ext cx="8323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ংলা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ভাষার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শিষ্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বৈচি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য়েছে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A47F17-50A2-47B4-AF40-13E87EF1F9CF}"/>
              </a:ext>
            </a:extLst>
          </p:cNvPr>
          <p:cNvSpPr txBox="1"/>
          <p:nvPr/>
        </p:nvSpPr>
        <p:spPr>
          <a:xfrm>
            <a:off x="196948" y="1967693"/>
            <a:ext cx="26728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বৈচি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286F0E-BFA8-489B-895E-CFC692D9D75C}"/>
              </a:ext>
            </a:extLst>
          </p:cNvPr>
          <p:cNvSpPr txBox="1"/>
          <p:nvPr/>
        </p:nvSpPr>
        <p:spPr>
          <a:xfrm>
            <a:off x="3868616" y="3233785"/>
            <a:ext cx="5627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বেলাভূমি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্যাস্ত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অতি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মনোরম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1C40C3-E344-42B7-8CAA-2F28FCC2C812}"/>
              </a:ext>
            </a:extLst>
          </p:cNvPr>
          <p:cNvSpPr txBox="1"/>
          <p:nvPr/>
        </p:nvSpPr>
        <p:spPr>
          <a:xfrm>
            <a:off x="309488" y="4928888"/>
            <a:ext cx="2616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D4FD07-43AC-412A-9A51-4C13C21F79F8}"/>
              </a:ext>
            </a:extLst>
          </p:cNvPr>
          <p:cNvSpPr txBox="1"/>
          <p:nvPr/>
        </p:nvSpPr>
        <p:spPr>
          <a:xfrm>
            <a:off x="3868613" y="4928887"/>
            <a:ext cx="45157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েশিরা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 স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</a:p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14E8D4-794E-40F0-970C-EB98A4EAFC5A}"/>
              </a:ext>
            </a:extLst>
          </p:cNvPr>
          <p:cNvSpPr txBox="1"/>
          <p:nvPr/>
        </p:nvSpPr>
        <p:spPr>
          <a:xfrm>
            <a:off x="295419" y="3155902"/>
            <a:ext cx="26728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বেলাভূমি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48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DF0881-B3DA-4B9B-8913-EA9B7108B0E5}"/>
              </a:ext>
            </a:extLst>
          </p:cNvPr>
          <p:cNvSpPr txBox="1"/>
          <p:nvPr/>
        </p:nvSpPr>
        <p:spPr>
          <a:xfrm>
            <a:off x="240632" y="1645415"/>
            <a:ext cx="38861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1।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ৌভাগ্য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8C4E57-055E-4D7B-B6F4-D93829E34768}"/>
              </a:ext>
            </a:extLst>
          </p:cNvPr>
          <p:cNvSpPr txBox="1"/>
          <p:nvPr/>
        </p:nvSpPr>
        <p:spPr>
          <a:xfrm>
            <a:off x="4948574" y="2910581"/>
            <a:ext cx="3320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াংলাদেশ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ছি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BD0069-B159-4B55-BB9B-4D171F9295E0}"/>
              </a:ext>
            </a:extLst>
          </p:cNvPr>
          <p:cNvSpPr txBox="1"/>
          <p:nvPr/>
        </p:nvSpPr>
        <p:spPr>
          <a:xfrm>
            <a:off x="192015" y="2257413"/>
            <a:ext cx="5161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বাঙালি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াংলাদেশে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আ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A1DAF2-75E5-4FCA-923A-F42C00F65FB2}"/>
              </a:ext>
            </a:extLst>
          </p:cNvPr>
          <p:cNvSpPr txBox="1"/>
          <p:nvPr/>
        </p:nvSpPr>
        <p:spPr>
          <a:xfrm>
            <a:off x="5029197" y="1703916"/>
            <a:ext cx="5652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া,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ো,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াখাইন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99266B-F99B-4082-87A9-CA9B5E0C29E2}"/>
              </a:ext>
            </a:extLst>
          </p:cNvPr>
          <p:cNvSpPr txBox="1"/>
          <p:nvPr/>
        </p:nvSpPr>
        <p:spPr>
          <a:xfrm>
            <a:off x="197754" y="2835798"/>
            <a:ext cx="4307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েশ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অথচ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ৈচিত্র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B651C8-7BBA-4337-8E50-4FB6FB9209DE}"/>
              </a:ext>
            </a:extLst>
          </p:cNvPr>
          <p:cNvSpPr txBox="1"/>
          <p:nvPr/>
        </p:nvSpPr>
        <p:spPr>
          <a:xfrm>
            <a:off x="4635632" y="3563235"/>
            <a:ext cx="3320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ৈচিত্র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179811-14F4-4792-8FF3-12EC43BC07B3}"/>
              </a:ext>
            </a:extLst>
          </p:cNvPr>
          <p:cNvSpPr txBox="1"/>
          <p:nvPr/>
        </p:nvSpPr>
        <p:spPr>
          <a:xfrm>
            <a:off x="197754" y="3429814"/>
            <a:ext cx="4307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ায়-বা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ুদ্রের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2D5B18C-8D27-4659-A2EC-7F9C35D6B084}"/>
              </a:ext>
            </a:extLst>
          </p:cNvPr>
          <p:cNvSpPr txBox="1"/>
          <p:nvPr/>
        </p:nvSpPr>
        <p:spPr>
          <a:xfrm>
            <a:off x="5085346" y="2257927"/>
            <a:ext cx="28875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FAE23AC-7223-461C-9FB0-5661DEF93DB3}"/>
              </a:ext>
            </a:extLst>
          </p:cNvPr>
          <p:cNvGrpSpPr/>
          <p:nvPr/>
        </p:nvGrpSpPr>
        <p:grpSpPr>
          <a:xfrm>
            <a:off x="125598" y="1540242"/>
            <a:ext cx="11806990" cy="2474348"/>
            <a:chOff x="244642" y="1278704"/>
            <a:chExt cx="11806990" cy="4947068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F5E8ABC-51E6-44F2-AEFA-CE38DE2947A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4749" y="1280793"/>
              <a:ext cx="0" cy="49449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96931368-13F9-45B1-9AE5-B29C947846C6}"/>
                </a:ext>
              </a:extLst>
            </p:cNvPr>
            <p:cNvGrpSpPr/>
            <p:nvPr/>
          </p:nvGrpSpPr>
          <p:grpSpPr>
            <a:xfrm>
              <a:off x="244642" y="1278704"/>
              <a:ext cx="11806990" cy="4944979"/>
              <a:chOff x="220579" y="1792705"/>
              <a:chExt cx="11750841" cy="4981141"/>
            </a:xfrm>
          </p:grpSpPr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5DCF890D-B5FA-4342-8BF1-F421508CCF26}"/>
                  </a:ext>
                </a:extLst>
              </p:cNvPr>
              <p:cNvCxnSpPr/>
              <p:nvPr/>
            </p:nvCxnSpPr>
            <p:spPr>
              <a:xfrm>
                <a:off x="220579" y="1832320"/>
                <a:ext cx="11742821" cy="8422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9579A838-F7E8-40AE-8410-A7E3664CA97A}"/>
                  </a:ext>
                </a:extLst>
              </p:cNvPr>
              <p:cNvCxnSpPr/>
              <p:nvPr/>
            </p:nvCxnSpPr>
            <p:spPr>
              <a:xfrm>
                <a:off x="228600" y="6737684"/>
                <a:ext cx="1174282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D4C0D887-0515-4507-A0AB-1FC7CB821C1F}"/>
                  </a:ext>
                </a:extLst>
              </p:cNvPr>
              <p:cNvCxnSpPr/>
              <p:nvPr/>
            </p:nvCxnSpPr>
            <p:spPr>
              <a:xfrm>
                <a:off x="11971420" y="1913088"/>
                <a:ext cx="0" cy="486075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B1692FA2-F30E-4D2D-95B9-F73E65BDD0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44189" y="1792705"/>
                <a:ext cx="0" cy="494497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0F521048-74B0-4B7D-B464-5C76BD3C2A98}"/>
              </a:ext>
            </a:extLst>
          </p:cNvPr>
          <p:cNvSpPr txBox="1"/>
          <p:nvPr/>
        </p:nvSpPr>
        <p:spPr>
          <a:xfrm>
            <a:off x="168372" y="741528"/>
            <a:ext cx="11790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মপাশের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র।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2ADC5075-B5E5-435F-8AD8-7586E759B0EA}"/>
              </a:ext>
            </a:extLst>
          </p:cNvPr>
          <p:cNvSpPr/>
          <p:nvPr/>
        </p:nvSpPr>
        <p:spPr>
          <a:xfrm>
            <a:off x="4235116" y="0"/>
            <a:ext cx="4211052" cy="53635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1CC74C-CB3C-441F-A541-B99BB55770B8}"/>
              </a:ext>
            </a:extLst>
          </p:cNvPr>
          <p:cNvSpPr txBox="1"/>
          <p:nvPr/>
        </p:nvSpPr>
        <p:spPr>
          <a:xfrm>
            <a:off x="107003" y="4058490"/>
            <a:ext cx="800377" cy="584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্তর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CF51CEB-63FD-4950-A268-0CB761D43FA2}"/>
              </a:ext>
            </a:extLst>
          </p:cNvPr>
          <p:cNvGrpSpPr/>
          <p:nvPr/>
        </p:nvGrpSpPr>
        <p:grpSpPr>
          <a:xfrm>
            <a:off x="107003" y="1540241"/>
            <a:ext cx="11806990" cy="2474348"/>
            <a:chOff x="244642" y="1278704"/>
            <a:chExt cx="11806990" cy="4947068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1EDC1E3-373B-4F9E-9762-183CFB2193B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4749" y="1280793"/>
              <a:ext cx="0" cy="49449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59AF7104-C6F0-4F3D-8592-F2FB9DDF59A2}"/>
                </a:ext>
              </a:extLst>
            </p:cNvPr>
            <p:cNvGrpSpPr/>
            <p:nvPr/>
          </p:nvGrpSpPr>
          <p:grpSpPr>
            <a:xfrm>
              <a:off x="244642" y="1278704"/>
              <a:ext cx="11806990" cy="4944979"/>
              <a:chOff x="220579" y="1792705"/>
              <a:chExt cx="11750841" cy="4981141"/>
            </a:xfrm>
          </p:grpSpPr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990C7B21-68D7-4251-A136-690286E18E47}"/>
                  </a:ext>
                </a:extLst>
              </p:cNvPr>
              <p:cNvCxnSpPr/>
              <p:nvPr/>
            </p:nvCxnSpPr>
            <p:spPr>
              <a:xfrm>
                <a:off x="220579" y="1832320"/>
                <a:ext cx="11742821" cy="8422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3FAFCE02-7F29-4449-9A6D-8B96E38DAE35}"/>
                  </a:ext>
                </a:extLst>
              </p:cNvPr>
              <p:cNvCxnSpPr/>
              <p:nvPr/>
            </p:nvCxnSpPr>
            <p:spPr>
              <a:xfrm>
                <a:off x="228600" y="6737684"/>
                <a:ext cx="1174282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3EE0092B-4005-48DF-BB78-00CA892DC43A}"/>
                  </a:ext>
                </a:extLst>
              </p:cNvPr>
              <p:cNvCxnSpPr/>
              <p:nvPr/>
            </p:nvCxnSpPr>
            <p:spPr>
              <a:xfrm>
                <a:off x="11971420" y="1913088"/>
                <a:ext cx="0" cy="486075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5C686EDA-C885-49D4-B6E7-B75BE5EFD9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44189" y="1792705"/>
                <a:ext cx="0" cy="494497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363886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0.06653 0.36065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0" y="1803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85185E-6 L -0.02396 0.1791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8" y="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56 0.12708 L 0.00456 0.35648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22222E-6 L -0.00391 0.43935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2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0.01484 0.358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2" y="17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1.48148E-6 L 0.00976 0.25833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07407E-6 L 0.00911 0.38843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6" y="1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0.00625 0.55949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" y="27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  <p:bldP spid="8" grpId="0"/>
      <p:bldP spid="13" grpId="0"/>
      <p:bldP spid="14" grpId="0"/>
      <p:bldP spid="38" grpId="0"/>
      <p:bldP spid="3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E08E3BC-A806-4A81-8205-58C2B3B8E8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450" y="853889"/>
            <a:ext cx="5871372" cy="3957262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1EEA890-2B45-481E-9B83-CDE0AAF56BA5}"/>
              </a:ext>
            </a:extLst>
          </p:cNvPr>
          <p:cNvSpPr/>
          <p:nvPr/>
        </p:nvSpPr>
        <p:spPr>
          <a:xfrm>
            <a:off x="1222644" y="0"/>
            <a:ext cx="8441862" cy="68902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ড়ির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E32C94-A634-481A-86FF-DE5096C0CDFD}"/>
              </a:ext>
            </a:extLst>
          </p:cNvPr>
          <p:cNvSpPr txBox="1"/>
          <p:nvPr/>
        </p:nvSpPr>
        <p:spPr>
          <a:xfrm>
            <a:off x="243840" y="5103674"/>
            <a:ext cx="117043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bn-BD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াংলাদেশের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জনজীবন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ভারি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bn-BD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BD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bn-BD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য়।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দেশকে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ঘুরে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দরকার।বাংলাদেশের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পাহাড়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কোথায়-বা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সমুদ্রের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বেলাভূমি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”</a:t>
            </a:r>
            <a:r>
              <a:rPr lang="bn-BD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এর স্বপক্ষে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দশ</a:t>
            </a:r>
            <a:r>
              <a:rPr lang="bn-BD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লাইনের একটি অনুচ্ছেদে তোমার অভিমত লিখে আনবে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89105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70F13-5069-4930-AD62-5C851AC3E3D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810000" y="4180344"/>
            <a:ext cx="4800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40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ঃ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পঞ্চম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ঃ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বাংলা প্রথম পত্র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গদ্যঃএই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মানুষশ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ঃ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৪৫ মিনিট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2379154" y="369235"/>
            <a:ext cx="786204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</a:p>
          <a:p>
            <a:pPr algn="ctr"/>
            <a:r>
              <a:rPr lang="bn-BD" sz="48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শাখাওয়াৎ হোসেন</a:t>
            </a:r>
          </a:p>
          <a:p>
            <a:pPr algn="ctr"/>
            <a:r>
              <a:rPr lang="bn-BD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  শিক্ষক</a:t>
            </a:r>
          </a:p>
          <a:p>
            <a:pPr algn="ctr"/>
            <a:r>
              <a:rPr lang="en-US" sz="28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shakhawatbpdm@gmail.com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</a:t>
            </a:r>
            <a:r>
              <a:rPr lang="en-US" sz="32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বাজিতপুর</a:t>
            </a:r>
            <a:r>
              <a:rPr lang="en-US" sz="32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32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মাদ্রাসা,নবাবগঞ্জ,দিনাজপুর</a:t>
            </a:r>
            <a:endParaRPr lang="en-US" sz="32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০১৭১৭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৭২২২৭৯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6747" y="75987"/>
            <a:ext cx="2939358" cy="26531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6" t="13254" r="45726" b="7144"/>
          <a:stretch/>
        </p:blipFill>
        <p:spPr>
          <a:xfrm>
            <a:off x="72682" y="75987"/>
            <a:ext cx="3564446" cy="37822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9938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9A86FF-329D-4121-A7B0-B679FC3EFD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68" y="-176639"/>
            <a:ext cx="12192000" cy="685255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34C0ECC-B8DA-473C-B6AB-B06962742C9A}"/>
              </a:ext>
            </a:extLst>
          </p:cNvPr>
          <p:cNvSpPr txBox="1"/>
          <p:nvPr/>
        </p:nvSpPr>
        <p:spPr>
          <a:xfrm>
            <a:off x="1885073" y="550274"/>
            <a:ext cx="76668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BD" sz="9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9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9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9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9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9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BD" sz="9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9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 </a:t>
            </a:r>
            <a:r>
              <a:rPr lang="bn-BD" sz="9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9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9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9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</a:p>
        </p:txBody>
      </p:sp>
    </p:spTree>
    <p:extLst>
      <p:ext uri="{BB962C8B-B14F-4D97-AF65-F5344CB8AC3E}">
        <p14:creationId xmlns:p14="http://schemas.microsoft.com/office/powerpoint/2010/main" val="38789102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508D3E-3320-49B9-B170-0A7CD55B09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054" y="658844"/>
            <a:ext cx="3661239" cy="21094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D7CA83F-ECCF-4200-BBB7-9A39BBCC5C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8845"/>
            <a:ext cx="3475641" cy="21094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66D82B-A761-420F-A25C-D7C7A96F01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4167"/>
            <a:ext cx="3475641" cy="231288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F9FCB2D-3B43-4BD1-A79E-D99C9EC57D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4750" y="3444167"/>
            <a:ext cx="3184873" cy="231288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282DBF0-87AF-46FC-87CE-C7A262F8AF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053" y="3444167"/>
            <a:ext cx="3661239" cy="231288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484EED4-A673-4396-8EC1-3E6415E153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426" y="658844"/>
            <a:ext cx="3672848" cy="210940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EC59913-2568-4C01-A8E2-CCA3219FCA41}"/>
              </a:ext>
            </a:extLst>
          </p:cNvPr>
          <p:cNvSpPr txBox="1"/>
          <p:nvPr/>
        </p:nvSpPr>
        <p:spPr>
          <a:xfrm>
            <a:off x="751562" y="0"/>
            <a:ext cx="10146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ংলাদেশের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পেশার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সংগে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E034613-51B0-4646-BBC5-B10F91FEB21A}"/>
              </a:ext>
            </a:extLst>
          </p:cNvPr>
          <p:cNvSpPr txBox="1"/>
          <p:nvPr/>
        </p:nvSpPr>
        <p:spPr>
          <a:xfrm>
            <a:off x="438300" y="2899156"/>
            <a:ext cx="1841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0BE12A7-513A-404D-8C2F-C7EB3D9C7C4E}"/>
              </a:ext>
            </a:extLst>
          </p:cNvPr>
          <p:cNvSpPr txBox="1"/>
          <p:nvPr/>
        </p:nvSpPr>
        <p:spPr>
          <a:xfrm>
            <a:off x="4903884" y="2899156"/>
            <a:ext cx="1841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জেলে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A543A78-DB49-49AA-9C01-142957215B6D}"/>
              </a:ext>
            </a:extLst>
          </p:cNvPr>
          <p:cNvSpPr txBox="1"/>
          <p:nvPr/>
        </p:nvSpPr>
        <p:spPr>
          <a:xfrm>
            <a:off x="9544720" y="2767502"/>
            <a:ext cx="1841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ধোঁপা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07F40B3-A4A3-49F8-BB93-363DF7636AFF}"/>
              </a:ext>
            </a:extLst>
          </p:cNvPr>
          <p:cNvSpPr txBox="1"/>
          <p:nvPr/>
        </p:nvSpPr>
        <p:spPr>
          <a:xfrm>
            <a:off x="463241" y="5978893"/>
            <a:ext cx="1841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কুমার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77A1456-82A6-4F6B-9DD4-ADC45E974FA4}"/>
              </a:ext>
            </a:extLst>
          </p:cNvPr>
          <p:cNvSpPr txBox="1"/>
          <p:nvPr/>
        </p:nvSpPr>
        <p:spPr>
          <a:xfrm>
            <a:off x="4903884" y="5978892"/>
            <a:ext cx="1841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কৃষ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796A11C-E39C-42DE-9F6B-EE52DA99F5D9}"/>
              </a:ext>
            </a:extLst>
          </p:cNvPr>
          <p:cNvSpPr txBox="1"/>
          <p:nvPr/>
        </p:nvSpPr>
        <p:spPr>
          <a:xfrm>
            <a:off x="9344527" y="5875990"/>
            <a:ext cx="1841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কামার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134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1100F4-4ABB-49BC-B055-11C1AFA5AF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5249"/>
            <a:ext cx="12192000" cy="618275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0D77574-E7D8-40D9-8E66-944D08255662}"/>
              </a:ext>
            </a:extLst>
          </p:cNvPr>
          <p:cNvSpPr txBox="1"/>
          <p:nvPr/>
        </p:nvSpPr>
        <p:spPr>
          <a:xfrm>
            <a:off x="2053883" y="28918"/>
            <a:ext cx="10705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ংলাদেশ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ধর্মের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118784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4DA542-64BA-4325-B11B-16DEF6A008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85" y="554508"/>
            <a:ext cx="4426918" cy="30435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430F79-5774-484B-9AF7-E11D7E7072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228" y="4077616"/>
            <a:ext cx="5236505" cy="22556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4EE1B76-D128-42BA-AA21-E3ED6E6784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911" y="603072"/>
            <a:ext cx="5400499" cy="303778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7D6629A-2B7E-41CE-8DE0-52254A2A72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85" y="4077616"/>
            <a:ext cx="4426917" cy="232770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1523DDF-4D6C-4259-91E3-E772BE8B8FAB}"/>
              </a:ext>
            </a:extLst>
          </p:cNvPr>
          <p:cNvSpPr txBox="1"/>
          <p:nvPr/>
        </p:nvSpPr>
        <p:spPr>
          <a:xfrm>
            <a:off x="989556" y="3645074"/>
            <a:ext cx="1791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A076F4-87D0-4535-BEE4-9CF8C5922FC3}"/>
              </a:ext>
            </a:extLst>
          </p:cNvPr>
          <p:cNvSpPr txBox="1"/>
          <p:nvPr/>
        </p:nvSpPr>
        <p:spPr>
          <a:xfrm>
            <a:off x="8003866" y="3491698"/>
            <a:ext cx="1791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B982672-5BF0-4D32-9A56-EC176179F90B}"/>
              </a:ext>
            </a:extLst>
          </p:cNvPr>
          <p:cNvSpPr txBox="1"/>
          <p:nvPr/>
        </p:nvSpPr>
        <p:spPr>
          <a:xfrm>
            <a:off x="7108255" y="6405318"/>
            <a:ext cx="1791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95CAB18-DA7D-418D-BE2F-A6D2D955B0CE}"/>
              </a:ext>
            </a:extLst>
          </p:cNvPr>
          <p:cNvSpPr txBox="1"/>
          <p:nvPr/>
        </p:nvSpPr>
        <p:spPr>
          <a:xfrm>
            <a:off x="1258600" y="6286472"/>
            <a:ext cx="1791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শা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ওতাল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BDBFE6D-CE22-47AF-A555-45AC343631B1}"/>
              </a:ext>
            </a:extLst>
          </p:cNvPr>
          <p:cNvSpPr txBox="1"/>
          <p:nvPr/>
        </p:nvSpPr>
        <p:spPr>
          <a:xfrm>
            <a:off x="791750" y="7759"/>
            <a:ext cx="112958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োশাক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–প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্ছেদ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রক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295575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0624856-7962-4C5C-B0F3-10C48AB139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923" y="646331"/>
            <a:ext cx="5786200" cy="26038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EDCE962-AAF5-4E4D-B3AC-6C9ADECC74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686" y="3429000"/>
            <a:ext cx="5074330" cy="291523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BA23BA7-DAA6-4E09-9F3A-A5CFFB027435}"/>
              </a:ext>
            </a:extLst>
          </p:cNvPr>
          <p:cNvSpPr txBox="1"/>
          <p:nvPr/>
        </p:nvSpPr>
        <p:spPr>
          <a:xfrm>
            <a:off x="2254685" y="0"/>
            <a:ext cx="9006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িঘ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457F2F9-AEC0-4F52-AE36-661806EEA275}"/>
              </a:ext>
            </a:extLst>
          </p:cNvPr>
          <p:cNvSpPr txBox="1"/>
          <p:nvPr/>
        </p:nvSpPr>
        <p:spPr>
          <a:xfrm>
            <a:off x="233315" y="6213501"/>
            <a:ext cx="4676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 দ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D5BD27B-316A-457C-B09C-F853635D48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6331"/>
            <a:ext cx="4511532" cy="56567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B87B5BC-C9AC-4894-99EE-5C6B1F9C54FC}"/>
              </a:ext>
            </a:extLst>
          </p:cNvPr>
          <p:cNvSpPr txBox="1"/>
          <p:nvPr/>
        </p:nvSpPr>
        <p:spPr>
          <a:xfrm>
            <a:off x="5297683" y="6343945"/>
            <a:ext cx="6661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52766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23B28A6-22A1-4638-A2F5-5CD179087653}"/>
              </a:ext>
            </a:extLst>
          </p:cNvPr>
          <p:cNvSpPr/>
          <p:nvPr/>
        </p:nvSpPr>
        <p:spPr>
          <a:xfrm>
            <a:off x="1302486" y="1002083"/>
            <a:ext cx="8755913" cy="779971"/>
          </a:xfrm>
          <a:prstGeom prst="roundRect">
            <a:avLst>
              <a:gd name="adj" fmla="val 0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bn-BD" sz="8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8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8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8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মরা</a:t>
            </a:r>
            <a:r>
              <a:rPr lang="en-US" sz="8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8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8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াঠ্যপুস্তকের</a:t>
            </a:r>
            <a:r>
              <a:rPr lang="en-US" sz="8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2A855E83-07F4-423F-8206-C8572EFADE57}"/>
              </a:ext>
            </a:extLst>
          </p:cNvPr>
          <p:cNvSpPr/>
          <p:nvPr/>
        </p:nvSpPr>
        <p:spPr>
          <a:xfrm>
            <a:off x="0" y="2931091"/>
            <a:ext cx="11899726" cy="1352811"/>
          </a:xfrm>
          <a:prstGeom prst="wedgeRoundRectCallout">
            <a:avLst>
              <a:gd name="adj1" fmla="val -22636"/>
              <a:gd name="adj2" fmla="val 11934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ুষ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ল্পটির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পোশাক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-আ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ও……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অ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ব।</a:t>
            </a:r>
            <a:endParaRPr lang="en-US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7CC2BB-EDAC-403E-ADFD-16F987165D01}"/>
              </a:ext>
            </a:extLst>
          </p:cNvPr>
          <p:cNvSpPr txBox="1"/>
          <p:nvPr/>
        </p:nvSpPr>
        <p:spPr>
          <a:xfrm>
            <a:off x="8496885" y="1918222"/>
            <a:ext cx="31230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0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ংশ</a:t>
            </a:r>
            <a:endParaRPr lang="en-US" sz="4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616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D594E24-4A60-4486-81CD-816F9A8E3470}"/>
              </a:ext>
            </a:extLst>
          </p:cNvPr>
          <p:cNvSpPr/>
          <p:nvPr/>
        </p:nvSpPr>
        <p:spPr>
          <a:xfrm>
            <a:off x="3228536" y="0"/>
            <a:ext cx="5542670" cy="787791"/>
          </a:xfrm>
          <a:prstGeom prst="round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US" sz="72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72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7200" b="1" dirty="0">
              <a:ln w="12700">
                <a:solidFill>
                  <a:schemeClr val="accent1"/>
                </a:solidFill>
                <a:prstDash val="solid"/>
              </a:ln>
              <a:solidFill>
                <a:schemeClr val="tx1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3B363C-A7A1-45FA-BC65-6933EE4F07E7}"/>
              </a:ext>
            </a:extLst>
          </p:cNvPr>
          <p:cNvSpPr txBox="1"/>
          <p:nvPr/>
        </p:nvSpPr>
        <p:spPr>
          <a:xfrm>
            <a:off x="182880" y="1205284"/>
            <a:ext cx="113573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শুদ্ধ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উচ্চারণে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রতে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৩.১.২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59AE2F-0BB2-4421-A231-815FFA584B5E}"/>
              </a:ext>
            </a:extLst>
          </p:cNvPr>
          <p:cNvSpPr txBox="1"/>
          <p:nvPr/>
        </p:nvSpPr>
        <p:spPr>
          <a:xfrm>
            <a:off x="450167" y="749442"/>
            <a:ext cx="2067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শোনা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A38A9E-C80E-451E-A688-FB93E819A203}"/>
              </a:ext>
            </a:extLst>
          </p:cNvPr>
          <p:cNvSpPr txBox="1"/>
          <p:nvPr/>
        </p:nvSpPr>
        <p:spPr>
          <a:xfrm>
            <a:off x="203982" y="2076988"/>
            <a:ext cx="16740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4FEB13-BF54-4790-8BA8-8948F46E4123}"/>
              </a:ext>
            </a:extLst>
          </p:cNvPr>
          <p:cNvSpPr txBox="1"/>
          <p:nvPr/>
        </p:nvSpPr>
        <p:spPr>
          <a:xfrm>
            <a:off x="96129" y="2702470"/>
            <a:ext cx="1199974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১.৪.১ প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ঠ্যপুস্তকের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ষ্ঠ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রণে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সাব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১.৫.১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বিরাম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চিহ্ন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দেকে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অর্থযতি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শ্বাসযতি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জায়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রেখে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সাব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বিরাম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চিহ্ন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দেকে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অর্থযতি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শ্বাসযতি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জায়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রেখে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সাব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অনুচ্ছেদ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F3287C-E000-4DF3-9889-EE91F80E0ECB}"/>
              </a:ext>
            </a:extLst>
          </p:cNvPr>
          <p:cNvSpPr txBox="1"/>
          <p:nvPr/>
        </p:nvSpPr>
        <p:spPr>
          <a:xfrm>
            <a:off x="175847" y="4196238"/>
            <a:ext cx="16740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62BB6C-6B17-4A8B-AF4B-73F613C1B2B2}"/>
              </a:ext>
            </a:extLst>
          </p:cNvPr>
          <p:cNvSpPr txBox="1"/>
          <p:nvPr/>
        </p:nvSpPr>
        <p:spPr>
          <a:xfrm>
            <a:off x="182880" y="4782128"/>
            <a:ext cx="958009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১.৪.১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যুক্তব্যঞ্জ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ভেঙ্গে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িখতে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১.৪.২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যুক্তব্যঞ্জ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বহার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নুতুন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নুতুন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লি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১.৪.৩ 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যুক্তব্যঞ্জ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ঠিত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নুতুন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নুতুন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বহার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লি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াঠে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বহ্রত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দ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লি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300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056FA5-4D82-4029-AEFC-9A240E995C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19" y="140678"/>
            <a:ext cx="5279010" cy="39389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E06E4C5-EDE1-495F-A569-0D0A986784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3"/>
          <a:stretch/>
        </p:blipFill>
        <p:spPr>
          <a:xfrm>
            <a:off x="6096001" y="3221502"/>
            <a:ext cx="6096000" cy="36364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Callout: Up Arrow 5">
            <a:extLst>
              <a:ext uri="{FF2B5EF4-FFF2-40B4-BE49-F238E27FC236}">
                <a16:creationId xmlns:a16="http://schemas.microsoft.com/office/drawing/2014/main" id="{8ABB65DE-9301-47FA-AF6E-0A6503FF7C92}"/>
              </a:ext>
            </a:extLst>
          </p:cNvPr>
          <p:cNvSpPr/>
          <p:nvPr/>
        </p:nvSpPr>
        <p:spPr>
          <a:xfrm>
            <a:off x="0" y="4346916"/>
            <a:ext cx="5369169" cy="2623625"/>
          </a:xfrm>
          <a:prstGeom prst="upArrowCallou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US" sz="8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আদ</a:t>
            </a:r>
            <a:r>
              <a:rPr lang="bn-BD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8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্শ</a:t>
            </a:r>
            <a:r>
              <a:rPr lang="en-US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bn-BD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endParaRPr lang="en-US" sz="8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Callout: Down Arrow 6">
            <a:extLst>
              <a:ext uri="{FF2B5EF4-FFF2-40B4-BE49-F238E27FC236}">
                <a16:creationId xmlns:a16="http://schemas.microsoft.com/office/drawing/2014/main" id="{7A475924-11B0-4401-B2D0-42468C569FA7}"/>
              </a:ext>
            </a:extLst>
          </p:cNvPr>
          <p:cNvSpPr/>
          <p:nvPr/>
        </p:nvSpPr>
        <p:spPr>
          <a:xfrm>
            <a:off x="6921304" y="0"/>
            <a:ext cx="5270695" cy="2813538"/>
          </a:xfrm>
          <a:prstGeom prst="downArrowCallou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US" sz="8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সরব</a:t>
            </a:r>
            <a:r>
              <a:rPr lang="en-US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8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938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56992</TotalTime>
  <Words>982</Words>
  <Application>Microsoft Office PowerPoint</Application>
  <PresentationFormat>Widescreen</PresentationFormat>
  <Paragraphs>94</Paragraphs>
  <Slides>20</Slides>
  <Notes>3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Shakhawat</dc:creator>
  <cp:lastModifiedBy>BDM</cp:lastModifiedBy>
  <cp:revision>128</cp:revision>
  <dcterms:created xsi:type="dcterms:W3CDTF">2019-11-18T18:04:21Z</dcterms:created>
  <dcterms:modified xsi:type="dcterms:W3CDTF">2020-02-14T15:33:50Z</dcterms:modified>
</cp:coreProperties>
</file>