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99" r:id="rId2"/>
    <p:sldId id="268" r:id="rId3"/>
    <p:sldId id="278" r:id="rId4"/>
    <p:sldId id="304" r:id="rId5"/>
    <p:sldId id="300" r:id="rId6"/>
    <p:sldId id="301" r:id="rId7"/>
    <p:sldId id="283" r:id="rId8"/>
    <p:sldId id="306" r:id="rId9"/>
    <p:sldId id="314" r:id="rId10"/>
    <p:sldId id="312" r:id="rId11"/>
    <p:sldId id="311" r:id="rId12"/>
    <p:sldId id="289" r:id="rId13"/>
    <p:sldId id="290" r:id="rId14"/>
    <p:sldId id="291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F1F7BF-1F9B-4359-94EF-EA6EE002E09B}">
          <p14:sldIdLst>
            <p14:sldId id="299"/>
            <p14:sldId id="268"/>
            <p14:sldId id="278"/>
            <p14:sldId id="304"/>
            <p14:sldId id="300"/>
            <p14:sldId id="301"/>
            <p14:sldId id="283"/>
            <p14:sldId id="306"/>
            <p14:sldId id="314"/>
          </p14:sldIdLst>
        </p14:section>
        <p14:section name="Untitled Section" id="{0463EA82-7263-4AAD-8121-D7E439005992}">
          <p14:sldIdLst>
            <p14:sldId id="312"/>
            <p14:sldId id="311"/>
            <p14:sldId id="289"/>
            <p14:sldId id="290"/>
            <p14:sldId id="291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00FF"/>
    <a:srgbClr val="0000FF"/>
    <a:srgbClr val="3333FF"/>
    <a:srgbClr val="000000"/>
    <a:srgbClr val="800000"/>
    <a:srgbClr val="FF66FF"/>
    <a:srgbClr val="CCFF99"/>
    <a:srgbClr val="FFFF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A1245-361A-4A4D-B0CC-C5C6EF0705F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29FA04-FB85-42CF-9794-4AFB322B35FB}">
      <dgm:prSet phldrT="[Text]" custT="1"/>
      <dgm:spPr>
        <a:solidFill>
          <a:srgbClr val="0000FF"/>
        </a:solidFill>
        <a:ln w="28575"/>
      </dgm:spPr>
      <dgm:t>
        <a:bodyPr/>
        <a:lstStyle/>
        <a:p>
          <a:r>
            <a:rPr lang="bn-BD" sz="3200" dirty="0" smtClean="0"/>
            <a:t>ছ</a:t>
          </a:r>
          <a:r>
            <a:rPr lang="en-US" sz="3200" dirty="0" smtClean="0"/>
            <a:t>ড়</a:t>
          </a:r>
          <a:r>
            <a:rPr lang="bn-BD" sz="3200" dirty="0" smtClean="0"/>
            <a:t>ঋতু</a:t>
          </a:r>
          <a:endParaRPr lang="en-US" sz="2800" dirty="0"/>
        </a:p>
      </dgm:t>
    </dgm:pt>
    <dgm:pt modelId="{67AB4806-C50E-4CBD-B2FC-5761228FF117}" type="parTrans" cxnId="{FB0F28DC-1276-414E-B4C4-43186398C2B4}">
      <dgm:prSet/>
      <dgm:spPr/>
      <dgm:t>
        <a:bodyPr/>
        <a:lstStyle/>
        <a:p>
          <a:endParaRPr lang="en-US" sz="1800"/>
        </a:p>
      </dgm:t>
    </dgm:pt>
    <dgm:pt modelId="{FD636F52-16BF-4523-9391-E1A19E273AED}" type="sibTrans" cxnId="{FB0F28DC-1276-414E-B4C4-43186398C2B4}">
      <dgm:prSet/>
      <dgm:spPr/>
      <dgm:t>
        <a:bodyPr/>
        <a:lstStyle/>
        <a:p>
          <a:endParaRPr lang="en-US" sz="1800"/>
        </a:p>
      </dgm:t>
    </dgm:pt>
    <dgm:pt modelId="{5488994A-7E2B-4E09-B6D7-791AD73C31E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000" dirty="0" smtClean="0"/>
            <a:t>১. গ্রীষ্ম</a:t>
          </a:r>
          <a:endParaRPr lang="en-US" sz="2000" dirty="0"/>
        </a:p>
      </dgm:t>
    </dgm:pt>
    <dgm:pt modelId="{8F61B6B0-D6BE-45D5-8CF8-86A50988F75D}" type="parTrans" cxnId="{3FC8087F-A82E-4838-AD93-5886ADB07BDF}">
      <dgm:prSet custT="1"/>
      <dgm:spPr>
        <a:ln w="57150"/>
      </dgm:spPr>
      <dgm:t>
        <a:bodyPr/>
        <a:lstStyle/>
        <a:p>
          <a:endParaRPr lang="en-US" sz="500"/>
        </a:p>
      </dgm:t>
    </dgm:pt>
    <dgm:pt modelId="{B066D58A-D410-4820-9008-1483C4E95A34}" type="sibTrans" cxnId="{3FC8087F-A82E-4838-AD93-5886ADB07BDF}">
      <dgm:prSet/>
      <dgm:spPr/>
      <dgm:t>
        <a:bodyPr/>
        <a:lstStyle/>
        <a:p>
          <a:endParaRPr lang="en-US" sz="1800"/>
        </a:p>
      </dgm:t>
    </dgm:pt>
    <dgm:pt modelId="{8C5D60E1-1C5C-4397-8868-BE978C05F56A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sz="2000" dirty="0" smtClean="0"/>
            <a:t>২. বর্ষা</a:t>
          </a:r>
          <a:endParaRPr lang="en-US" sz="2000" dirty="0"/>
        </a:p>
      </dgm:t>
    </dgm:pt>
    <dgm:pt modelId="{B711EAF9-7D9E-41D1-B1B9-1EB4D94970F7}" type="parTrans" cxnId="{3C6C5963-DA4A-481E-AC18-2DC8D5402783}">
      <dgm:prSet custT="1"/>
      <dgm:spPr>
        <a:ln w="57150"/>
      </dgm:spPr>
      <dgm:t>
        <a:bodyPr/>
        <a:lstStyle/>
        <a:p>
          <a:endParaRPr lang="en-US" sz="500"/>
        </a:p>
      </dgm:t>
    </dgm:pt>
    <dgm:pt modelId="{4AF124A2-08F3-423C-9914-333BEEE68EA2}" type="sibTrans" cxnId="{3C6C5963-DA4A-481E-AC18-2DC8D5402783}">
      <dgm:prSet/>
      <dgm:spPr/>
      <dgm:t>
        <a:bodyPr/>
        <a:lstStyle/>
        <a:p>
          <a:endParaRPr lang="en-US" sz="1800"/>
        </a:p>
      </dgm:t>
    </dgm:pt>
    <dgm:pt modelId="{CF0D2F65-EFCD-40C1-9A63-F0F87E99B3C5}">
      <dgm:prSet phldrT="[Text]" custT="1"/>
      <dgm:spPr>
        <a:solidFill>
          <a:srgbClr val="CC0099"/>
        </a:solidFill>
      </dgm:spPr>
      <dgm:t>
        <a:bodyPr/>
        <a:lstStyle/>
        <a:p>
          <a:r>
            <a:rPr lang="bn-BD" sz="2000" dirty="0" smtClean="0"/>
            <a:t>৩. শরত</a:t>
          </a:r>
          <a:endParaRPr lang="en-US" sz="2000" dirty="0"/>
        </a:p>
      </dgm:t>
    </dgm:pt>
    <dgm:pt modelId="{ED0B901A-3A5D-47D0-8C3F-2A874E4C9F77}" type="parTrans" cxnId="{4A748926-E038-4572-920B-1639C21E305F}">
      <dgm:prSet custT="1"/>
      <dgm:spPr>
        <a:ln w="57150"/>
      </dgm:spPr>
      <dgm:t>
        <a:bodyPr/>
        <a:lstStyle/>
        <a:p>
          <a:r>
            <a:rPr lang="bn-BD" sz="1800" dirty="0" smtClean="0"/>
            <a:t>                                                                      </a:t>
          </a:r>
          <a:endParaRPr lang="en-US" sz="1800" dirty="0"/>
        </a:p>
      </dgm:t>
    </dgm:pt>
    <dgm:pt modelId="{66D07DC3-348B-4496-B368-FA35B5ACC2D4}" type="sibTrans" cxnId="{4A748926-E038-4572-920B-1639C21E305F}">
      <dgm:prSet/>
      <dgm:spPr/>
      <dgm:t>
        <a:bodyPr/>
        <a:lstStyle/>
        <a:p>
          <a:endParaRPr lang="en-US" sz="1800"/>
        </a:p>
      </dgm:t>
    </dgm:pt>
    <dgm:pt modelId="{EACB137F-EE77-4034-A30F-7AAA2F7F7A03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2000" dirty="0" smtClean="0"/>
            <a:t>৪. হেমন্ত</a:t>
          </a:r>
          <a:endParaRPr lang="en-US" sz="2000" dirty="0"/>
        </a:p>
      </dgm:t>
    </dgm:pt>
    <dgm:pt modelId="{E91516D5-3C86-4FED-BE57-35DED125F0AB}" type="parTrans" cxnId="{40DC1DB3-02CE-4633-B3F8-FA15BF0FE5A3}">
      <dgm:prSet custT="1"/>
      <dgm:spPr>
        <a:ln w="38100"/>
      </dgm:spPr>
      <dgm:t>
        <a:bodyPr/>
        <a:lstStyle/>
        <a:p>
          <a:endParaRPr lang="en-US" sz="500"/>
        </a:p>
      </dgm:t>
    </dgm:pt>
    <dgm:pt modelId="{B1A811C2-C458-4059-B38D-8D9384AE260A}" type="sibTrans" cxnId="{40DC1DB3-02CE-4633-B3F8-FA15BF0FE5A3}">
      <dgm:prSet/>
      <dgm:spPr/>
      <dgm:t>
        <a:bodyPr/>
        <a:lstStyle/>
        <a:p>
          <a:endParaRPr lang="en-US" sz="1800"/>
        </a:p>
      </dgm:t>
    </dgm:pt>
    <dgm:pt modelId="{4EBD478F-119F-4F9D-A65A-98B1244C6E56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bn-BD" sz="2000" dirty="0" smtClean="0"/>
            <a:t>৫. শীত</a:t>
          </a:r>
        </a:p>
      </dgm:t>
    </dgm:pt>
    <dgm:pt modelId="{D19FC05B-3779-4D23-96A7-5C9C83FB0E03}" type="parTrans" cxnId="{F7D749D9-DC87-498F-B650-AEEC3D92D7CE}">
      <dgm:prSet custT="1"/>
      <dgm:spPr>
        <a:ln w="57150"/>
      </dgm:spPr>
      <dgm:t>
        <a:bodyPr/>
        <a:lstStyle/>
        <a:p>
          <a:endParaRPr lang="en-US" sz="500"/>
        </a:p>
      </dgm:t>
    </dgm:pt>
    <dgm:pt modelId="{109B749F-14DD-47E2-B00F-4E381F3A1827}" type="sibTrans" cxnId="{F7D749D9-DC87-498F-B650-AEEC3D92D7CE}">
      <dgm:prSet/>
      <dgm:spPr/>
      <dgm:t>
        <a:bodyPr/>
        <a:lstStyle/>
        <a:p>
          <a:endParaRPr lang="en-US" sz="1800"/>
        </a:p>
      </dgm:t>
    </dgm:pt>
    <dgm:pt modelId="{0860D00E-A8A3-4456-B293-46C149140579}">
      <dgm:prSet custT="1"/>
      <dgm:spPr>
        <a:solidFill>
          <a:srgbClr val="9900FF"/>
        </a:solidFill>
      </dgm:spPr>
      <dgm:t>
        <a:bodyPr/>
        <a:lstStyle/>
        <a:p>
          <a:r>
            <a:rPr lang="bn-BD" sz="2000" dirty="0" smtClean="0"/>
            <a:t>৬. বসন্ত</a:t>
          </a:r>
          <a:endParaRPr lang="en-US" sz="2000" dirty="0"/>
        </a:p>
      </dgm:t>
    </dgm:pt>
    <dgm:pt modelId="{0C0FBFE2-1C77-44F3-B85C-53C989FF8059}" type="parTrans" cxnId="{4F1A0348-794C-4296-BAE2-829C24BF8097}">
      <dgm:prSet custT="1"/>
      <dgm:spPr>
        <a:ln w="57150"/>
      </dgm:spPr>
      <dgm:t>
        <a:bodyPr/>
        <a:lstStyle/>
        <a:p>
          <a:endParaRPr lang="en-US" sz="500"/>
        </a:p>
      </dgm:t>
    </dgm:pt>
    <dgm:pt modelId="{1F5404A1-8732-4C78-A4E8-7825630A3CC6}" type="sibTrans" cxnId="{4F1A0348-794C-4296-BAE2-829C24BF8097}">
      <dgm:prSet/>
      <dgm:spPr/>
      <dgm:t>
        <a:bodyPr/>
        <a:lstStyle/>
        <a:p>
          <a:endParaRPr lang="en-US" sz="1800"/>
        </a:p>
      </dgm:t>
    </dgm:pt>
    <dgm:pt modelId="{A62574BD-3D90-4E1E-BAB3-DDBE321B9900}" type="pres">
      <dgm:prSet presAssocID="{E3BA1245-361A-4A4D-B0CC-C5C6EF0705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D11576-F11D-4434-8DC2-9C8A35D67C1F}" type="pres">
      <dgm:prSet presAssocID="{8329FA04-FB85-42CF-9794-4AFB322B35FB}" presName="centerShape" presStyleLbl="node0" presStyleIdx="0" presStyleCnt="1" custScaleX="128785" custScaleY="131196" custLinFactNeighborX="1230" custLinFactNeighborY="-638"/>
      <dgm:spPr/>
      <dgm:t>
        <a:bodyPr/>
        <a:lstStyle/>
        <a:p>
          <a:endParaRPr lang="en-US"/>
        </a:p>
      </dgm:t>
    </dgm:pt>
    <dgm:pt modelId="{FCE21F56-55F2-4D6D-BCFD-42904693C4C6}" type="pres">
      <dgm:prSet presAssocID="{8F61B6B0-D6BE-45D5-8CF8-86A50988F75D}" presName="Name9" presStyleLbl="parChTrans1D2" presStyleIdx="0" presStyleCnt="6"/>
      <dgm:spPr/>
      <dgm:t>
        <a:bodyPr/>
        <a:lstStyle/>
        <a:p>
          <a:endParaRPr lang="en-US"/>
        </a:p>
      </dgm:t>
    </dgm:pt>
    <dgm:pt modelId="{3BDADF53-5793-4A86-8276-67AEAC227E00}" type="pres">
      <dgm:prSet presAssocID="{8F61B6B0-D6BE-45D5-8CF8-86A50988F75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42D0BAE-348B-4635-81B1-B31FE953B779}" type="pres">
      <dgm:prSet presAssocID="{5488994A-7E2B-4E09-B6D7-791AD73C31E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8E5C-8BD1-49FC-8782-04CBB8F1B675}" type="pres">
      <dgm:prSet presAssocID="{B711EAF9-7D9E-41D1-B1B9-1EB4D94970F7}" presName="Name9" presStyleLbl="parChTrans1D2" presStyleIdx="1" presStyleCnt="6"/>
      <dgm:spPr/>
      <dgm:t>
        <a:bodyPr/>
        <a:lstStyle/>
        <a:p>
          <a:endParaRPr lang="en-US"/>
        </a:p>
      </dgm:t>
    </dgm:pt>
    <dgm:pt modelId="{DF4A55C8-2512-4DF7-8CDE-75F7539D25C4}" type="pres">
      <dgm:prSet presAssocID="{B711EAF9-7D9E-41D1-B1B9-1EB4D94970F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2D610A05-3F28-439F-B561-F2A9BDD42C5F}" type="pres">
      <dgm:prSet presAssocID="{8C5D60E1-1C5C-4397-8868-BE978C05F56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C76E1-8C7A-4A76-BC52-B8B14CE4B236}" type="pres">
      <dgm:prSet presAssocID="{ED0B901A-3A5D-47D0-8C3F-2A874E4C9F77}" presName="Name9" presStyleLbl="parChTrans1D2" presStyleIdx="2" presStyleCnt="6"/>
      <dgm:spPr/>
      <dgm:t>
        <a:bodyPr/>
        <a:lstStyle/>
        <a:p>
          <a:endParaRPr lang="en-US"/>
        </a:p>
      </dgm:t>
    </dgm:pt>
    <dgm:pt modelId="{0592E559-0C01-4EC5-9AED-0A454A41F699}" type="pres">
      <dgm:prSet presAssocID="{ED0B901A-3A5D-47D0-8C3F-2A874E4C9F77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82CF40B-676C-424B-AD9F-92B471C1FC44}" type="pres">
      <dgm:prSet presAssocID="{CF0D2F65-EFCD-40C1-9A63-F0F87E99B3C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3EC8E-8999-43BD-817F-DF81306011AF}" type="pres">
      <dgm:prSet presAssocID="{E91516D5-3C86-4FED-BE57-35DED125F0AB}" presName="Name9" presStyleLbl="parChTrans1D2" presStyleIdx="3" presStyleCnt="6"/>
      <dgm:spPr/>
      <dgm:t>
        <a:bodyPr/>
        <a:lstStyle/>
        <a:p>
          <a:endParaRPr lang="en-US"/>
        </a:p>
      </dgm:t>
    </dgm:pt>
    <dgm:pt modelId="{ED2C5BF0-FB73-4F75-9BF9-36BF81D4B267}" type="pres">
      <dgm:prSet presAssocID="{E91516D5-3C86-4FED-BE57-35DED125F0A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76990503-041D-4156-B8F1-6F0A26FCEBE1}" type="pres">
      <dgm:prSet presAssocID="{EACB137F-EE77-4034-A30F-7AAA2F7F7A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99795-9F8A-4ED1-A629-CC425B90FD0A}" type="pres">
      <dgm:prSet presAssocID="{D19FC05B-3779-4D23-96A7-5C9C83FB0E03}" presName="Name9" presStyleLbl="parChTrans1D2" presStyleIdx="4" presStyleCnt="6"/>
      <dgm:spPr/>
      <dgm:t>
        <a:bodyPr/>
        <a:lstStyle/>
        <a:p>
          <a:endParaRPr lang="en-US"/>
        </a:p>
      </dgm:t>
    </dgm:pt>
    <dgm:pt modelId="{93F368A7-BF40-44CD-9464-6161A17E22D0}" type="pres">
      <dgm:prSet presAssocID="{D19FC05B-3779-4D23-96A7-5C9C83FB0E0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C3BA07C-B40A-4667-88BD-46A99D8E1A3A}" type="pres">
      <dgm:prSet presAssocID="{4EBD478F-119F-4F9D-A65A-98B1244C6E5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05DB6-F342-41A2-B3A7-7F270051E08F}" type="pres">
      <dgm:prSet presAssocID="{0C0FBFE2-1C77-44F3-B85C-53C989FF8059}" presName="Name9" presStyleLbl="parChTrans1D2" presStyleIdx="5" presStyleCnt="6"/>
      <dgm:spPr/>
      <dgm:t>
        <a:bodyPr/>
        <a:lstStyle/>
        <a:p>
          <a:endParaRPr lang="en-US"/>
        </a:p>
      </dgm:t>
    </dgm:pt>
    <dgm:pt modelId="{DCBFEC98-9918-4C03-BEDB-AD4F27963019}" type="pres">
      <dgm:prSet presAssocID="{0C0FBFE2-1C77-44F3-B85C-53C989FF8059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A37AABE-1797-4ABB-998C-58F3321A8337}" type="pres">
      <dgm:prSet presAssocID="{0860D00E-A8A3-4456-B293-46C14914057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FC4C2A-CAE7-406C-B391-835B327A55A5}" type="presOf" srcId="{ED0B901A-3A5D-47D0-8C3F-2A874E4C9F77}" destId="{0592E559-0C01-4EC5-9AED-0A454A41F699}" srcOrd="1" destOrd="0" presId="urn:microsoft.com/office/officeart/2005/8/layout/radial1"/>
    <dgm:cxn modelId="{FB0F28DC-1276-414E-B4C4-43186398C2B4}" srcId="{E3BA1245-361A-4A4D-B0CC-C5C6EF0705F6}" destId="{8329FA04-FB85-42CF-9794-4AFB322B35FB}" srcOrd="0" destOrd="0" parTransId="{67AB4806-C50E-4CBD-B2FC-5761228FF117}" sibTransId="{FD636F52-16BF-4523-9391-E1A19E273AED}"/>
    <dgm:cxn modelId="{BAB65117-0359-4741-8509-7C539BA62C45}" type="presOf" srcId="{CF0D2F65-EFCD-40C1-9A63-F0F87E99B3C5}" destId="{282CF40B-676C-424B-AD9F-92B471C1FC44}" srcOrd="0" destOrd="0" presId="urn:microsoft.com/office/officeart/2005/8/layout/radial1"/>
    <dgm:cxn modelId="{77E7FEE5-8206-4691-9980-D2BD63F05B4E}" type="presOf" srcId="{D19FC05B-3779-4D23-96A7-5C9C83FB0E03}" destId="{93F368A7-BF40-44CD-9464-6161A17E22D0}" srcOrd="1" destOrd="0" presId="urn:microsoft.com/office/officeart/2005/8/layout/radial1"/>
    <dgm:cxn modelId="{486EAF75-4881-48F4-9721-DFC6E3778E10}" type="presOf" srcId="{0860D00E-A8A3-4456-B293-46C149140579}" destId="{2A37AABE-1797-4ABB-998C-58F3321A8337}" srcOrd="0" destOrd="0" presId="urn:microsoft.com/office/officeart/2005/8/layout/radial1"/>
    <dgm:cxn modelId="{D558490D-21F4-476C-BCEB-231E1BCC5825}" type="presOf" srcId="{8F61B6B0-D6BE-45D5-8CF8-86A50988F75D}" destId="{3BDADF53-5793-4A86-8276-67AEAC227E00}" srcOrd="1" destOrd="0" presId="urn:microsoft.com/office/officeart/2005/8/layout/radial1"/>
    <dgm:cxn modelId="{F7D749D9-DC87-498F-B650-AEEC3D92D7CE}" srcId="{8329FA04-FB85-42CF-9794-4AFB322B35FB}" destId="{4EBD478F-119F-4F9D-A65A-98B1244C6E56}" srcOrd="4" destOrd="0" parTransId="{D19FC05B-3779-4D23-96A7-5C9C83FB0E03}" sibTransId="{109B749F-14DD-47E2-B00F-4E381F3A1827}"/>
    <dgm:cxn modelId="{6B39E1DA-1508-49F9-B133-8077FC79B101}" type="presOf" srcId="{E3BA1245-361A-4A4D-B0CC-C5C6EF0705F6}" destId="{A62574BD-3D90-4E1E-BAB3-DDBE321B9900}" srcOrd="0" destOrd="0" presId="urn:microsoft.com/office/officeart/2005/8/layout/radial1"/>
    <dgm:cxn modelId="{017B2E19-354C-4EF0-9281-62CA8752D81F}" type="presOf" srcId="{EACB137F-EE77-4034-A30F-7AAA2F7F7A03}" destId="{76990503-041D-4156-B8F1-6F0A26FCEBE1}" srcOrd="0" destOrd="0" presId="urn:microsoft.com/office/officeart/2005/8/layout/radial1"/>
    <dgm:cxn modelId="{9F099CB2-FD0D-415F-B5D5-51A5DBF22B83}" type="presOf" srcId="{D19FC05B-3779-4D23-96A7-5C9C83FB0E03}" destId="{6F899795-9F8A-4ED1-A629-CC425B90FD0A}" srcOrd="0" destOrd="0" presId="urn:microsoft.com/office/officeart/2005/8/layout/radial1"/>
    <dgm:cxn modelId="{22AE1448-861A-40E4-A48C-EFB9656E1E92}" type="presOf" srcId="{5488994A-7E2B-4E09-B6D7-791AD73C31EF}" destId="{342D0BAE-348B-4635-81B1-B31FE953B779}" srcOrd="0" destOrd="0" presId="urn:microsoft.com/office/officeart/2005/8/layout/radial1"/>
    <dgm:cxn modelId="{4AB836F3-FB83-4BC3-B098-DEA12CA92029}" type="presOf" srcId="{B711EAF9-7D9E-41D1-B1B9-1EB4D94970F7}" destId="{2A6A8E5C-8BD1-49FC-8782-04CBB8F1B675}" srcOrd="0" destOrd="0" presId="urn:microsoft.com/office/officeart/2005/8/layout/radial1"/>
    <dgm:cxn modelId="{4F1A0348-794C-4296-BAE2-829C24BF8097}" srcId="{8329FA04-FB85-42CF-9794-4AFB322B35FB}" destId="{0860D00E-A8A3-4456-B293-46C149140579}" srcOrd="5" destOrd="0" parTransId="{0C0FBFE2-1C77-44F3-B85C-53C989FF8059}" sibTransId="{1F5404A1-8732-4C78-A4E8-7825630A3CC6}"/>
    <dgm:cxn modelId="{81192764-CD45-486B-BEFC-794A2C702A27}" type="presOf" srcId="{ED0B901A-3A5D-47D0-8C3F-2A874E4C9F77}" destId="{CEAC76E1-8C7A-4A76-BC52-B8B14CE4B236}" srcOrd="0" destOrd="0" presId="urn:microsoft.com/office/officeart/2005/8/layout/radial1"/>
    <dgm:cxn modelId="{DD59564F-9F4F-4E86-9B68-E376D5411634}" type="presOf" srcId="{8F61B6B0-D6BE-45D5-8CF8-86A50988F75D}" destId="{FCE21F56-55F2-4D6D-BCFD-42904693C4C6}" srcOrd="0" destOrd="0" presId="urn:microsoft.com/office/officeart/2005/8/layout/radial1"/>
    <dgm:cxn modelId="{446237F8-3E20-4FDE-BB5E-C848B1D4C30B}" type="presOf" srcId="{8329FA04-FB85-42CF-9794-4AFB322B35FB}" destId="{B3D11576-F11D-4434-8DC2-9C8A35D67C1F}" srcOrd="0" destOrd="0" presId="urn:microsoft.com/office/officeart/2005/8/layout/radial1"/>
    <dgm:cxn modelId="{078A124C-86C3-40D8-8E6D-F3AD6BA8441F}" type="presOf" srcId="{0C0FBFE2-1C77-44F3-B85C-53C989FF8059}" destId="{06105DB6-F342-41A2-B3A7-7F270051E08F}" srcOrd="0" destOrd="0" presId="urn:microsoft.com/office/officeart/2005/8/layout/radial1"/>
    <dgm:cxn modelId="{02E987EA-87A8-46E5-9991-BC093DA10B90}" type="presOf" srcId="{E91516D5-3C86-4FED-BE57-35DED125F0AB}" destId="{AF23EC8E-8999-43BD-817F-DF81306011AF}" srcOrd="0" destOrd="0" presId="urn:microsoft.com/office/officeart/2005/8/layout/radial1"/>
    <dgm:cxn modelId="{3FC8087F-A82E-4838-AD93-5886ADB07BDF}" srcId="{8329FA04-FB85-42CF-9794-4AFB322B35FB}" destId="{5488994A-7E2B-4E09-B6D7-791AD73C31EF}" srcOrd="0" destOrd="0" parTransId="{8F61B6B0-D6BE-45D5-8CF8-86A50988F75D}" sibTransId="{B066D58A-D410-4820-9008-1483C4E95A34}"/>
    <dgm:cxn modelId="{42542BD8-480F-4E87-A7BD-6020EDB662C4}" type="presOf" srcId="{B711EAF9-7D9E-41D1-B1B9-1EB4D94970F7}" destId="{DF4A55C8-2512-4DF7-8CDE-75F7539D25C4}" srcOrd="1" destOrd="0" presId="urn:microsoft.com/office/officeart/2005/8/layout/radial1"/>
    <dgm:cxn modelId="{40DC1DB3-02CE-4633-B3F8-FA15BF0FE5A3}" srcId="{8329FA04-FB85-42CF-9794-4AFB322B35FB}" destId="{EACB137F-EE77-4034-A30F-7AAA2F7F7A03}" srcOrd="3" destOrd="0" parTransId="{E91516D5-3C86-4FED-BE57-35DED125F0AB}" sibTransId="{B1A811C2-C458-4059-B38D-8D9384AE260A}"/>
    <dgm:cxn modelId="{70460673-6D2B-419F-8612-973171961D45}" type="presOf" srcId="{8C5D60E1-1C5C-4397-8868-BE978C05F56A}" destId="{2D610A05-3F28-439F-B561-F2A9BDD42C5F}" srcOrd="0" destOrd="0" presId="urn:microsoft.com/office/officeart/2005/8/layout/radial1"/>
    <dgm:cxn modelId="{4969095B-7EC2-495A-BB4E-AA2F7C795E0D}" type="presOf" srcId="{E91516D5-3C86-4FED-BE57-35DED125F0AB}" destId="{ED2C5BF0-FB73-4F75-9BF9-36BF81D4B267}" srcOrd="1" destOrd="0" presId="urn:microsoft.com/office/officeart/2005/8/layout/radial1"/>
    <dgm:cxn modelId="{4A748926-E038-4572-920B-1639C21E305F}" srcId="{8329FA04-FB85-42CF-9794-4AFB322B35FB}" destId="{CF0D2F65-EFCD-40C1-9A63-F0F87E99B3C5}" srcOrd="2" destOrd="0" parTransId="{ED0B901A-3A5D-47D0-8C3F-2A874E4C9F77}" sibTransId="{66D07DC3-348B-4496-B368-FA35B5ACC2D4}"/>
    <dgm:cxn modelId="{3C6C5963-DA4A-481E-AC18-2DC8D5402783}" srcId="{8329FA04-FB85-42CF-9794-4AFB322B35FB}" destId="{8C5D60E1-1C5C-4397-8868-BE978C05F56A}" srcOrd="1" destOrd="0" parTransId="{B711EAF9-7D9E-41D1-B1B9-1EB4D94970F7}" sibTransId="{4AF124A2-08F3-423C-9914-333BEEE68EA2}"/>
    <dgm:cxn modelId="{2C41C3DC-0871-4763-9B44-0AA8D0F34C32}" type="presOf" srcId="{0C0FBFE2-1C77-44F3-B85C-53C989FF8059}" destId="{DCBFEC98-9918-4C03-BEDB-AD4F27963019}" srcOrd="1" destOrd="0" presId="urn:microsoft.com/office/officeart/2005/8/layout/radial1"/>
    <dgm:cxn modelId="{D6030C35-3BBC-456C-899C-EC09E2C45DCD}" type="presOf" srcId="{4EBD478F-119F-4F9D-A65A-98B1244C6E56}" destId="{BC3BA07C-B40A-4667-88BD-46A99D8E1A3A}" srcOrd="0" destOrd="0" presId="urn:microsoft.com/office/officeart/2005/8/layout/radial1"/>
    <dgm:cxn modelId="{BC145A99-BF08-4B03-8147-ABE18D775452}" type="presParOf" srcId="{A62574BD-3D90-4E1E-BAB3-DDBE321B9900}" destId="{B3D11576-F11D-4434-8DC2-9C8A35D67C1F}" srcOrd="0" destOrd="0" presId="urn:microsoft.com/office/officeart/2005/8/layout/radial1"/>
    <dgm:cxn modelId="{9772E7ED-D0F4-4259-88AA-EC4DF1710F19}" type="presParOf" srcId="{A62574BD-3D90-4E1E-BAB3-DDBE321B9900}" destId="{FCE21F56-55F2-4D6D-BCFD-42904693C4C6}" srcOrd="1" destOrd="0" presId="urn:microsoft.com/office/officeart/2005/8/layout/radial1"/>
    <dgm:cxn modelId="{BED9D9CA-7FD7-4E77-B0CF-0266AB1D11D8}" type="presParOf" srcId="{FCE21F56-55F2-4D6D-BCFD-42904693C4C6}" destId="{3BDADF53-5793-4A86-8276-67AEAC227E00}" srcOrd="0" destOrd="0" presId="urn:microsoft.com/office/officeart/2005/8/layout/radial1"/>
    <dgm:cxn modelId="{BA154002-3B1C-4A64-9352-A2ABF25CF918}" type="presParOf" srcId="{A62574BD-3D90-4E1E-BAB3-DDBE321B9900}" destId="{342D0BAE-348B-4635-81B1-B31FE953B779}" srcOrd="2" destOrd="0" presId="urn:microsoft.com/office/officeart/2005/8/layout/radial1"/>
    <dgm:cxn modelId="{65E851C4-2CB9-49B0-86CE-51073F83B3C6}" type="presParOf" srcId="{A62574BD-3D90-4E1E-BAB3-DDBE321B9900}" destId="{2A6A8E5C-8BD1-49FC-8782-04CBB8F1B675}" srcOrd="3" destOrd="0" presId="urn:microsoft.com/office/officeart/2005/8/layout/radial1"/>
    <dgm:cxn modelId="{E7567D7D-F5B4-4CE8-AD76-7D5BC23E9993}" type="presParOf" srcId="{2A6A8E5C-8BD1-49FC-8782-04CBB8F1B675}" destId="{DF4A55C8-2512-4DF7-8CDE-75F7539D25C4}" srcOrd="0" destOrd="0" presId="urn:microsoft.com/office/officeart/2005/8/layout/radial1"/>
    <dgm:cxn modelId="{D385981A-B2E7-4E84-BF8D-6E81DC57FAD4}" type="presParOf" srcId="{A62574BD-3D90-4E1E-BAB3-DDBE321B9900}" destId="{2D610A05-3F28-439F-B561-F2A9BDD42C5F}" srcOrd="4" destOrd="0" presId="urn:microsoft.com/office/officeart/2005/8/layout/radial1"/>
    <dgm:cxn modelId="{CFC8AD7D-F62A-4ED6-B8C6-2CF2760A5B2E}" type="presParOf" srcId="{A62574BD-3D90-4E1E-BAB3-DDBE321B9900}" destId="{CEAC76E1-8C7A-4A76-BC52-B8B14CE4B236}" srcOrd="5" destOrd="0" presId="urn:microsoft.com/office/officeart/2005/8/layout/radial1"/>
    <dgm:cxn modelId="{97CD24AB-8C65-4442-BD51-127E61CBFBE2}" type="presParOf" srcId="{CEAC76E1-8C7A-4A76-BC52-B8B14CE4B236}" destId="{0592E559-0C01-4EC5-9AED-0A454A41F699}" srcOrd="0" destOrd="0" presId="urn:microsoft.com/office/officeart/2005/8/layout/radial1"/>
    <dgm:cxn modelId="{47881BFA-B459-4439-93A7-72858F353DBB}" type="presParOf" srcId="{A62574BD-3D90-4E1E-BAB3-DDBE321B9900}" destId="{282CF40B-676C-424B-AD9F-92B471C1FC44}" srcOrd="6" destOrd="0" presId="urn:microsoft.com/office/officeart/2005/8/layout/radial1"/>
    <dgm:cxn modelId="{EAA2990C-3AE3-4E17-AA0A-57B678536724}" type="presParOf" srcId="{A62574BD-3D90-4E1E-BAB3-DDBE321B9900}" destId="{AF23EC8E-8999-43BD-817F-DF81306011AF}" srcOrd="7" destOrd="0" presId="urn:microsoft.com/office/officeart/2005/8/layout/radial1"/>
    <dgm:cxn modelId="{02EE406A-AD46-48E2-A2D6-C86E7474EDB9}" type="presParOf" srcId="{AF23EC8E-8999-43BD-817F-DF81306011AF}" destId="{ED2C5BF0-FB73-4F75-9BF9-36BF81D4B267}" srcOrd="0" destOrd="0" presId="urn:microsoft.com/office/officeart/2005/8/layout/radial1"/>
    <dgm:cxn modelId="{190B1243-6611-45A3-BD71-5350D8EDFA3A}" type="presParOf" srcId="{A62574BD-3D90-4E1E-BAB3-DDBE321B9900}" destId="{76990503-041D-4156-B8F1-6F0A26FCEBE1}" srcOrd="8" destOrd="0" presId="urn:microsoft.com/office/officeart/2005/8/layout/radial1"/>
    <dgm:cxn modelId="{E722B19A-D689-4796-ABE0-9F7CCAAB56E1}" type="presParOf" srcId="{A62574BD-3D90-4E1E-BAB3-DDBE321B9900}" destId="{6F899795-9F8A-4ED1-A629-CC425B90FD0A}" srcOrd="9" destOrd="0" presId="urn:microsoft.com/office/officeart/2005/8/layout/radial1"/>
    <dgm:cxn modelId="{34DF96DA-38CB-4CD8-84A8-12F69E202CDF}" type="presParOf" srcId="{6F899795-9F8A-4ED1-A629-CC425B90FD0A}" destId="{93F368A7-BF40-44CD-9464-6161A17E22D0}" srcOrd="0" destOrd="0" presId="urn:microsoft.com/office/officeart/2005/8/layout/radial1"/>
    <dgm:cxn modelId="{6F2B5B10-A8DC-4745-AF8A-B0F4E82865D9}" type="presParOf" srcId="{A62574BD-3D90-4E1E-BAB3-DDBE321B9900}" destId="{BC3BA07C-B40A-4667-88BD-46A99D8E1A3A}" srcOrd="10" destOrd="0" presId="urn:microsoft.com/office/officeart/2005/8/layout/radial1"/>
    <dgm:cxn modelId="{0EF6D4E9-25B6-40D1-AAF0-DD523F66561F}" type="presParOf" srcId="{A62574BD-3D90-4E1E-BAB3-DDBE321B9900}" destId="{06105DB6-F342-41A2-B3A7-7F270051E08F}" srcOrd="11" destOrd="0" presId="urn:microsoft.com/office/officeart/2005/8/layout/radial1"/>
    <dgm:cxn modelId="{03808438-4D02-41D8-8063-8D0DC53EE8BB}" type="presParOf" srcId="{06105DB6-F342-41A2-B3A7-7F270051E08F}" destId="{DCBFEC98-9918-4C03-BEDB-AD4F27963019}" srcOrd="0" destOrd="0" presId="urn:microsoft.com/office/officeart/2005/8/layout/radial1"/>
    <dgm:cxn modelId="{61C084E3-AD31-482C-994A-6FCC2709B681}" type="presParOf" srcId="{A62574BD-3D90-4E1E-BAB3-DDBE321B9900}" destId="{2A37AABE-1797-4ABB-998C-58F3321A833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11576-F11D-4434-8DC2-9C8A35D67C1F}">
      <dsp:nvSpPr>
        <dsp:cNvPr id="0" name=""/>
        <dsp:cNvSpPr/>
      </dsp:nvSpPr>
      <dsp:spPr>
        <a:xfrm>
          <a:off x="3141898" y="1676400"/>
          <a:ext cx="1887303" cy="1922635"/>
        </a:xfrm>
        <a:prstGeom prst="ellipse">
          <a:avLst/>
        </a:prstGeom>
        <a:solidFill>
          <a:srgbClr val="0000FF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ছ</a:t>
          </a:r>
          <a:r>
            <a:rPr lang="en-US" sz="3200" kern="1200" dirty="0" smtClean="0"/>
            <a:t>ড়</a:t>
          </a:r>
          <a:r>
            <a:rPr lang="bn-BD" sz="3200" kern="1200" dirty="0" smtClean="0"/>
            <a:t>ঋতু</a:t>
          </a:r>
          <a:endParaRPr lang="en-US" sz="2800" kern="1200" dirty="0"/>
        </a:p>
      </dsp:txBody>
      <dsp:txXfrm>
        <a:off x="3418287" y="1957963"/>
        <a:ext cx="1334525" cy="1359509"/>
      </dsp:txXfrm>
    </dsp:sp>
    <dsp:sp modelId="{FCE21F56-55F2-4D6D-BCFD-42904693C4C6}">
      <dsp:nvSpPr>
        <dsp:cNvPr id="0" name=""/>
        <dsp:cNvSpPr/>
      </dsp:nvSpPr>
      <dsp:spPr>
        <a:xfrm rot="16114356">
          <a:off x="3963866" y="1565049"/>
          <a:ext cx="190723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190723" y="1632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54459" y="1576610"/>
        <a:ext cx="9536" cy="9536"/>
      </dsp:txXfrm>
    </dsp:sp>
    <dsp:sp modelId="{342D0BAE-348B-4635-81B1-B31FE953B779}">
      <dsp:nvSpPr>
        <dsp:cNvPr id="0" name=""/>
        <dsp:cNvSpPr/>
      </dsp:nvSpPr>
      <dsp:spPr>
        <a:xfrm>
          <a:off x="3305865" y="20805"/>
          <a:ext cx="1465468" cy="1465468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১. গ্রীষ্ম</a:t>
          </a:r>
          <a:endParaRPr lang="en-US" sz="2000" kern="1200" dirty="0"/>
        </a:p>
      </dsp:txBody>
      <dsp:txXfrm>
        <a:off x="3520478" y="235418"/>
        <a:ext cx="1036242" cy="1036242"/>
      </dsp:txXfrm>
    </dsp:sp>
    <dsp:sp modelId="{2A6A8E5C-8BD1-49FC-8782-04CBB8F1B675}">
      <dsp:nvSpPr>
        <dsp:cNvPr id="0" name=""/>
        <dsp:cNvSpPr/>
      </dsp:nvSpPr>
      <dsp:spPr>
        <a:xfrm rot="19795582">
          <a:off x="4894152" y="2102497"/>
          <a:ext cx="174966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174966" y="1632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7261" y="2114452"/>
        <a:ext cx="8748" cy="8748"/>
      </dsp:txXfrm>
    </dsp:sp>
    <dsp:sp modelId="{2D610A05-3F28-439F-B561-F2A9BDD42C5F}">
      <dsp:nvSpPr>
        <dsp:cNvPr id="0" name=""/>
        <dsp:cNvSpPr/>
      </dsp:nvSpPr>
      <dsp:spPr>
        <a:xfrm>
          <a:off x="4958702" y="975071"/>
          <a:ext cx="1465468" cy="1465468"/>
        </a:xfrm>
        <a:prstGeom prst="ellipse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২. বর্ষা</a:t>
          </a:r>
          <a:endParaRPr lang="en-US" sz="2000" kern="1200" dirty="0"/>
        </a:p>
      </dsp:txBody>
      <dsp:txXfrm>
        <a:off x="5173315" y="1189684"/>
        <a:ext cx="1036242" cy="1036242"/>
      </dsp:txXfrm>
    </dsp:sp>
    <dsp:sp modelId="{CEAC76E1-8C7A-4A76-BC52-B8B14CE4B236}">
      <dsp:nvSpPr>
        <dsp:cNvPr id="0" name=""/>
        <dsp:cNvSpPr/>
      </dsp:nvSpPr>
      <dsp:spPr>
        <a:xfrm rot="1881474">
          <a:off x="4880798" y="3166797"/>
          <a:ext cx="199503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94764" y="16328"/>
              </a:lnTo>
            </a:path>
            <a:path>
              <a:moveTo>
                <a:pt x="104739" y="16328"/>
              </a:moveTo>
              <a:lnTo>
                <a:pt x="199503" y="1632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                                                                      </a:t>
          </a:r>
          <a:endParaRPr lang="en-US" sz="1800" kern="1200" dirty="0"/>
        </a:p>
      </dsp:txBody>
      <dsp:txXfrm>
        <a:off x="4975562" y="3083375"/>
        <a:ext cx="9975" cy="199503"/>
      </dsp:txXfrm>
    </dsp:sp>
    <dsp:sp modelId="{282CF40B-676C-424B-AD9F-92B471C1FC44}">
      <dsp:nvSpPr>
        <dsp:cNvPr id="0" name=""/>
        <dsp:cNvSpPr/>
      </dsp:nvSpPr>
      <dsp:spPr>
        <a:xfrm>
          <a:off x="4958702" y="2883603"/>
          <a:ext cx="1465468" cy="1465468"/>
        </a:xfrm>
        <a:prstGeom prst="ellipse">
          <a:avLst/>
        </a:prstGeom>
        <a:solidFill>
          <a:srgbClr val="CC00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৩. শরত</a:t>
          </a:r>
          <a:endParaRPr lang="en-US" sz="2000" kern="1200" dirty="0"/>
        </a:p>
      </dsp:txBody>
      <dsp:txXfrm>
        <a:off x="5173315" y="3098216"/>
        <a:ext cx="1036242" cy="1036242"/>
      </dsp:txXfrm>
    </dsp:sp>
    <dsp:sp modelId="{AF23EC8E-8999-43BD-817F-DF81306011AF}">
      <dsp:nvSpPr>
        <dsp:cNvPr id="0" name=""/>
        <dsp:cNvSpPr/>
      </dsp:nvSpPr>
      <dsp:spPr>
        <a:xfrm rot="5483487">
          <a:off x="3939592" y="3702084"/>
          <a:ext cx="239413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239413" y="1632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53314" y="3712428"/>
        <a:ext cx="11970" cy="11970"/>
      </dsp:txXfrm>
    </dsp:sp>
    <dsp:sp modelId="{76990503-041D-4156-B8F1-6F0A26FCEBE1}">
      <dsp:nvSpPr>
        <dsp:cNvPr id="0" name=""/>
        <dsp:cNvSpPr/>
      </dsp:nvSpPr>
      <dsp:spPr>
        <a:xfrm>
          <a:off x="3305865" y="3837869"/>
          <a:ext cx="1465468" cy="1465468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৪. হেমন্ত</a:t>
          </a:r>
          <a:endParaRPr lang="en-US" sz="2000" kern="1200" dirty="0"/>
        </a:p>
      </dsp:txBody>
      <dsp:txXfrm>
        <a:off x="3520478" y="4052482"/>
        <a:ext cx="1036242" cy="1036242"/>
      </dsp:txXfrm>
    </dsp:sp>
    <dsp:sp modelId="{6F899795-9F8A-4ED1-A629-CC425B90FD0A}">
      <dsp:nvSpPr>
        <dsp:cNvPr id="0" name=""/>
        <dsp:cNvSpPr/>
      </dsp:nvSpPr>
      <dsp:spPr>
        <a:xfrm rot="9004180">
          <a:off x="3002057" y="3164391"/>
          <a:ext cx="280676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280676" y="1632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35379" y="3173703"/>
        <a:ext cx="14033" cy="14033"/>
      </dsp:txXfrm>
    </dsp:sp>
    <dsp:sp modelId="{BC3BA07C-B40A-4667-88BD-46A99D8E1A3A}">
      <dsp:nvSpPr>
        <dsp:cNvPr id="0" name=""/>
        <dsp:cNvSpPr/>
      </dsp:nvSpPr>
      <dsp:spPr>
        <a:xfrm>
          <a:off x="1653028" y="2883603"/>
          <a:ext cx="1465468" cy="1465468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৫. শীত</a:t>
          </a:r>
        </a:p>
      </dsp:txBody>
      <dsp:txXfrm>
        <a:off x="1867641" y="3098216"/>
        <a:ext cx="1036242" cy="1036242"/>
      </dsp:txXfrm>
    </dsp:sp>
    <dsp:sp modelId="{06105DB6-F342-41A2-B3A7-7F270051E08F}">
      <dsp:nvSpPr>
        <dsp:cNvPr id="0" name=""/>
        <dsp:cNvSpPr/>
      </dsp:nvSpPr>
      <dsp:spPr>
        <a:xfrm rot="12520921">
          <a:off x="3012811" y="2104862"/>
          <a:ext cx="257159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257159" y="1632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34961" y="2114762"/>
        <a:ext cx="12857" cy="12857"/>
      </dsp:txXfrm>
    </dsp:sp>
    <dsp:sp modelId="{2A37AABE-1797-4ABB-998C-58F3321A8337}">
      <dsp:nvSpPr>
        <dsp:cNvPr id="0" name=""/>
        <dsp:cNvSpPr/>
      </dsp:nvSpPr>
      <dsp:spPr>
        <a:xfrm>
          <a:off x="1653028" y="975071"/>
          <a:ext cx="1465468" cy="1465468"/>
        </a:xfrm>
        <a:prstGeom prst="ellipse">
          <a:avLst/>
        </a:prstGeom>
        <a:solidFill>
          <a:srgbClr val="9900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৬. বসন্ত</a:t>
          </a:r>
          <a:endParaRPr lang="en-US" sz="2000" kern="1200" dirty="0"/>
        </a:p>
      </dsp:txBody>
      <dsp:txXfrm>
        <a:off x="1867641" y="1189684"/>
        <a:ext cx="1036242" cy="1036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C76E-0C0C-4432-9988-56E7965E1CFB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4B637-99A0-47C9-AA53-839FD04B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2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B637-99A0-47C9-AA53-839FD04B6D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2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B637-99A0-47C9-AA53-839FD04B6D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2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DR ALI AKBAR\vv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4" y="457199"/>
            <a:ext cx="8154916" cy="611618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3"/>
          <p:cNvSpPr txBox="1"/>
          <p:nvPr/>
        </p:nvSpPr>
        <p:spPr>
          <a:xfrm>
            <a:off x="996603" y="2710951"/>
            <a:ext cx="7135348" cy="848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  <a:defRPr/>
            </a:pP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188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63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5063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endParaRPr lang="bn-IN" sz="825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EL\Desktop\p-3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648200" cy="35814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OEL\Desktop\p-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4343400" cy="27432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DOEL\Desktop\DR ALI AKBAR\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648200" cy="28194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EL\Desktop\DR ALI AKBAR\p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92" y="152401"/>
            <a:ext cx="4114800" cy="35814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8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657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4" descr="C:\Users\DOEL\Desktop\p-3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410501" cy="33857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DOEL\Desktop\DR ALI AKBAR\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10501" cy="31242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OEL\Desktop\p-3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" y="0"/>
            <a:ext cx="4325773" cy="31242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EL\Desktop\DR ALI AKBAR\5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" y="3352800"/>
            <a:ext cx="4325773" cy="33857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05200"/>
            <a:ext cx="8610600" cy="3048000"/>
          </a:xfrm>
          <a:noFill/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endParaRPr lang="bn-BD" sz="3200" dirty="0" smtClean="0"/>
          </a:p>
          <a:p>
            <a:pPr algn="l"/>
            <a:r>
              <a:rPr lang="bn-BD" sz="5100" dirty="0" smtClean="0"/>
              <a:t>	</a:t>
            </a:r>
            <a:r>
              <a:rPr lang="bn-BD" sz="5100" dirty="0" smtClean="0">
                <a:solidFill>
                  <a:srgbClr val="3333FF"/>
                </a:solidFill>
              </a:rPr>
              <a:t>ক-দল : গ্রীষ্মঋতুর ৪টি ফুলের নাম লিখ।</a:t>
            </a:r>
          </a:p>
          <a:p>
            <a:pPr algn="l"/>
            <a:r>
              <a:rPr lang="bn-BD" sz="5100" dirty="0" smtClean="0">
                <a:solidFill>
                  <a:srgbClr val="3333FF"/>
                </a:solidFill>
              </a:rPr>
              <a:t>	খ-দল </a:t>
            </a:r>
            <a:r>
              <a:rPr lang="bn-BD" sz="5100" dirty="0">
                <a:solidFill>
                  <a:srgbClr val="3333FF"/>
                </a:solidFill>
              </a:rPr>
              <a:t>: </a:t>
            </a:r>
            <a:r>
              <a:rPr lang="bn-BD" sz="5100" dirty="0" smtClean="0">
                <a:solidFill>
                  <a:srgbClr val="3333FF"/>
                </a:solidFill>
              </a:rPr>
              <a:t>বর্ষাঋতুর  </a:t>
            </a:r>
            <a:r>
              <a:rPr lang="bn-BD" sz="5100" dirty="0">
                <a:solidFill>
                  <a:srgbClr val="3333FF"/>
                </a:solidFill>
              </a:rPr>
              <a:t>৪টি ফুলের নাম লিখ।</a:t>
            </a:r>
          </a:p>
          <a:p>
            <a:pPr algn="l"/>
            <a:r>
              <a:rPr lang="bn-BD" sz="5100" dirty="0" smtClean="0">
                <a:solidFill>
                  <a:srgbClr val="3333FF"/>
                </a:solidFill>
              </a:rPr>
              <a:t>	গ-দল </a:t>
            </a:r>
            <a:r>
              <a:rPr lang="bn-BD" sz="5100" dirty="0">
                <a:solidFill>
                  <a:srgbClr val="3333FF"/>
                </a:solidFill>
              </a:rPr>
              <a:t>: </a:t>
            </a:r>
            <a:r>
              <a:rPr lang="bn-BD" sz="5100" dirty="0" smtClean="0">
                <a:solidFill>
                  <a:srgbClr val="3333FF"/>
                </a:solidFill>
              </a:rPr>
              <a:t>শরতঋতুর  </a:t>
            </a:r>
            <a:r>
              <a:rPr lang="bn-BD" sz="5100" dirty="0">
                <a:solidFill>
                  <a:srgbClr val="3333FF"/>
                </a:solidFill>
              </a:rPr>
              <a:t>৪টি ফুলের নাম লিখ</a:t>
            </a:r>
            <a:r>
              <a:rPr lang="bn-BD" sz="5100" dirty="0" smtClean="0">
                <a:solidFill>
                  <a:srgbClr val="3333FF"/>
                </a:solidFill>
              </a:rPr>
              <a:t>।</a:t>
            </a:r>
          </a:p>
          <a:p>
            <a:pPr algn="l"/>
            <a:r>
              <a:rPr lang="bn-BD" sz="5100" dirty="0">
                <a:solidFill>
                  <a:srgbClr val="3333FF"/>
                </a:solidFill>
              </a:rPr>
              <a:t>	</a:t>
            </a:r>
            <a:r>
              <a:rPr lang="bn-BD" sz="5100" dirty="0" smtClean="0">
                <a:solidFill>
                  <a:srgbClr val="3333FF"/>
                </a:solidFill>
              </a:rPr>
              <a:t>ঘ-দল </a:t>
            </a:r>
            <a:r>
              <a:rPr lang="bn-BD" sz="5100" dirty="0">
                <a:solidFill>
                  <a:srgbClr val="3333FF"/>
                </a:solidFill>
              </a:rPr>
              <a:t>: </a:t>
            </a:r>
            <a:r>
              <a:rPr lang="bn-BD" sz="5100" dirty="0" smtClean="0">
                <a:solidFill>
                  <a:srgbClr val="3333FF"/>
                </a:solidFill>
              </a:rPr>
              <a:t>হেমন্তঋতুর </a:t>
            </a:r>
            <a:r>
              <a:rPr lang="bn-BD" sz="5100" dirty="0">
                <a:solidFill>
                  <a:srgbClr val="3333FF"/>
                </a:solidFill>
              </a:rPr>
              <a:t>৪টি ফুলের নাম লিখ</a:t>
            </a:r>
            <a:r>
              <a:rPr lang="bn-BD" sz="5100" dirty="0" smtClean="0">
                <a:solidFill>
                  <a:srgbClr val="3333FF"/>
                </a:solidFill>
              </a:rPr>
              <a:t>।</a:t>
            </a:r>
          </a:p>
          <a:p>
            <a:pPr algn="l"/>
            <a:r>
              <a:rPr lang="bn-BD" sz="5100" dirty="0">
                <a:solidFill>
                  <a:srgbClr val="3333FF"/>
                </a:solidFill>
              </a:rPr>
              <a:t>	</a:t>
            </a:r>
            <a:r>
              <a:rPr lang="bn-BD" sz="5100" dirty="0" smtClean="0">
                <a:solidFill>
                  <a:srgbClr val="3333FF"/>
                </a:solidFill>
              </a:rPr>
              <a:t>ঙ-দল </a:t>
            </a:r>
            <a:r>
              <a:rPr lang="bn-BD" sz="5100" dirty="0">
                <a:solidFill>
                  <a:srgbClr val="3333FF"/>
                </a:solidFill>
              </a:rPr>
              <a:t>: </a:t>
            </a:r>
            <a:r>
              <a:rPr lang="bn-BD" sz="5100" dirty="0" smtClean="0">
                <a:solidFill>
                  <a:srgbClr val="3333FF"/>
                </a:solidFill>
              </a:rPr>
              <a:t>শীতঋতুর  </a:t>
            </a:r>
            <a:r>
              <a:rPr lang="bn-BD" sz="5100" dirty="0">
                <a:solidFill>
                  <a:srgbClr val="3333FF"/>
                </a:solidFill>
              </a:rPr>
              <a:t>৪টি ফুলের নাম লিখ।</a:t>
            </a:r>
          </a:p>
          <a:p>
            <a:pPr algn="l"/>
            <a:r>
              <a:rPr lang="bn-BD" sz="5100" dirty="0" smtClean="0">
                <a:solidFill>
                  <a:srgbClr val="3333FF"/>
                </a:solidFill>
              </a:rPr>
              <a:t>	চ-দল </a:t>
            </a:r>
            <a:r>
              <a:rPr lang="bn-BD" sz="5100" dirty="0">
                <a:solidFill>
                  <a:srgbClr val="3333FF"/>
                </a:solidFill>
              </a:rPr>
              <a:t>: </a:t>
            </a:r>
            <a:r>
              <a:rPr lang="bn-BD" sz="5100" dirty="0" smtClean="0">
                <a:solidFill>
                  <a:srgbClr val="3333FF"/>
                </a:solidFill>
              </a:rPr>
              <a:t>বসন্তঋতুর </a:t>
            </a:r>
            <a:r>
              <a:rPr lang="bn-BD" sz="5100" dirty="0">
                <a:solidFill>
                  <a:srgbClr val="3333FF"/>
                </a:solidFill>
              </a:rPr>
              <a:t>৪টি ফুলের নাম লিখ।</a:t>
            </a:r>
          </a:p>
          <a:p>
            <a:pPr algn="l"/>
            <a:endParaRPr lang="bn-BD" sz="5100" dirty="0"/>
          </a:p>
          <a:p>
            <a:endParaRPr lang="en-US" sz="3200" dirty="0"/>
          </a:p>
        </p:txBody>
      </p:sp>
      <p:pic>
        <p:nvPicPr>
          <p:cNvPr id="6146" name="Picture 2" descr="C:\Users\DOEL\Desktop\p-3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" y="217057"/>
            <a:ext cx="4343400" cy="291747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439" y="179881"/>
            <a:ext cx="8759019" cy="295465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  ‌						</a:t>
            </a:r>
            <a:r>
              <a:rPr lang="bn-BD" sz="6000" dirty="0" smtClean="0">
                <a:solidFill>
                  <a:srgbClr val="FF66FF"/>
                </a:solidFill>
              </a:rPr>
              <a:t>দলীয়								কাজ</a:t>
            </a:r>
          </a:p>
          <a:p>
            <a:endParaRPr lang="bn-BD" sz="6000" dirty="0"/>
          </a:p>
        </p:txBody>
      </p:sp>
    </p:spTree>
    <p:extLst>
      <p:ext uri="{BB962C8B-B14F-4D97-AF65-F5344CB8AC3E}">
        <p14:creationId xmlns:p14="http://schemas.microsoft.com/office/powerpoint/2010/main" val="26265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2209800"/>
          </a:xfrm>
          <a:solidFill>
            <a:srgbClr val="00B050"/>
          </a:solidFill>
          <a:ln w="571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FF66FF"/>
                </a:solidFill>
              </a:rPr>
              <a:t>মূল্যায়ন</a:t>
            </a:r>
            <a:r>
              <a:rPr lang="bn-BD" sz="8800" dirty="0" smtClean="0"/>
              <a:t> </a:t>
            </a:r>
            <a:endParaRPr lang="en-US" sz="8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675466"/>
            <a:ext cx="8610601" cy="3649133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bn-BD" sz="2800" dirty="0" smtClean="0"/>
          </a:p>
          <a:p>
            <a:r>
              <a:rPr lang="bn-BD" sz="2800" dirty="0" smtClean="0">
                <a:solidFill>
                  <a:srgbClr val="3333FF"/>
                </a:solidFill>
              </a:rPr>
              <a:t>ক. কোন কোন মাস নিয়ে গ্রীষ্মকাল</a:t>
            </a:r>
            <a:r>
              <a:rPr lang="bn-BD" sz="2800" dirty="0">
                <a:solidFill>
                  <a:srgbClr val="3333FF"/>
                </a:solidFill>
              </a:rPr>
              <a:t>?</a:t>
            </a:r>
            <a:r>
              <a:rPr lang="bn-BD" sz="2800" dirty="0" smtClean="0">
                <a:solidFill>
                  <a:srgbClr val="3333FF"/>
                </a:solidFill>
              </a:rPr>
              <a:t> </a:t>
            </a:r>
          </a:p>
          <a:p>
            <a:r>
              <a:rPr lang="bn-BD" sz="2800" dirty="0" smtClean="0">
                <a:solidFill>
                  <a:srgbClr val="3333FF"/>
                </a:solidFill>
              </a:rPr>
              <a:t>খ. </a:t>
            </a:r>
            <a:r>
              <a:rPr lang="bn-BD" sz="2800" dirty="0">
                <a:solidFill>
                  <a:srgbClr val="3333FF"/>
                </a:solidFill>
              </a:rPr>
              <a:t>শীতের কিছু পিঠার পরিচয় দাও।</a:t>
            </a:r>
          </a:p>
          <a:p>
            <a:r>
              <a:rPr lang="bn-BD" sz="2800" dirty="0" smtClean="0">
                <a:solidFill>
                  <a:srgbClr val="3333FF"/>
                </a:solidFill>
              </a:rPr>
              <a:t>গ. বর্ষাঋতুর বর্ননা কর।</a:t>
            </a:r>
          </a:p>
          <a:p>
            <a:r>
              <a:rPr lang="bn-BD" sz="2800" dirty="0" smtClean="0">
                <a:solidFill>
                  <a:srgbClr val="3333FF"/>
                </a:solidFill>
              </a:rPr>
              <a:t>ঘ. ঋতুরাজ বসন্তের বৈশিষ্ট্য লিখ।</a:t>
            </a:r>
            <a:endParaRPr lang="en-US" sz="2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2743200"/>
          </a:xfrm>
          <a:solidFill>
            <a:srgbClr val="00B0F0"/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FF00"/>
                </a:solidFill>
              </a:rPr>
              <a:t>         </a:t>
            </a:r>
            <a:r>
              <a:rPr lang="bn-BD" sz="7200" dirty="0" smtClean="0">
                <a:solidFill>
                  <a:srgbClr val="FFFF00"/>
                </a:solidFill>
              </a:rPr>
              <a:t>বাড়ির </a:t>
            </a:r>
            <a:br>
              <a:rPr lang="bn-BD" sz="7200" dirty="0" smtClean="0">
                <a:solidFill>
                  <a:srgbClr val="FFFF00"/>
                </a:solidFill>
              </a:rPr>
            </a:br>
            <a:r>
              <a:rPr lang="bn-BD" sz="7200" dirty="0">
                <a:solidFill>
                  <a:srgbClr val="FFFF00"/>
                </a:solidFill>
              </a:rPr>
              <a:t> </a:t>
            </a:r>
            <a:r>
              <a:rPr lang="bn-BD" sz="7200" dirty="0" smtClean="0">
                <a:solidFill>
                  <a:srgbClr val="FFFF00"/>
                </a:solidFill>
              </a:rPr>
              <a:t>         কাজ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DOEL\Desktop\p-3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495800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352800"/>
            <a:ext cx="8686800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bn-BD" sz="4400" dirty="0" smtClean="0">
              <a:solidFill>
                <a:srgbClr val="C00000"/>
              </a:solidFill>
            </a:endParaRPr>
          </a:p>
          <a:p>
            <a:r>
              <a:rPr lang="bn-BD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প্রত্যেক</a:t>
            </a:r>
            <a:r>
              <a:rPr lang="bn-BD" sz="4400" dirty="0" smtClean="0">
                <a:solidFill>
                  <a:srgbClr val="C00000"/>
                </a:solidFill>
              </a:rPr>
              <a:t> </a:t>
            </a:r>
            <a:r>
              <a:rPr lang="bn-BD" sz="4400" dirty="0" smtClean="0">
                <a:solidFill>
                  <a:srgbClr val="C00000"/>
                </a:solidFill>
              </a:rPr>
              <a:t>ঋতুর ৪টি করে ফলের নাম </a:t>
            </a:r>
          </a:p>
          <a:p>
            <a:endParaRPr lang="bn-BD" sz="4400" dirty="0">
              <a:solidFill>
                <a:srgbClr val="C00000"/>
              </a:solidFill>
            </a:endParaRPr>
          </a:p>
          <a:p>
            <a:r>
              <a:rPr lang="bn-BD" sz="4400" dirty="0" smtClean="0">
                <a:solidFill>
                  <a:srgbClr val="C00000"/>
                </a:solidFill>
              </a:rPr>
              <a:t>  লিখা।</a:t>
            </a:r>
          </a:p>
          <a:p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p-3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201"/>
            <a:ext cx="9067800" cy="592540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791200"/>
            <a:ext cx="5791200" cy="101566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00FF"/>
                </a:solidFill>
              </a:rPr>
              <a:t>ধন্যবাদ</a:t>
            </a:r>
            <a:endParaRPr 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H\Desktop\Malek-Photo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025" y="1808163"/>
            <a:ext cx="1676400" cy="1676400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828800" y="381000"/>
            <a:ext cx="51514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srgbClr val="00B0F0"/>
                </a:solidFill>
              </a:rPr>
              <a:t>  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73613" y="4620944"/>
            <a:ext cx="44132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bn-BD" sz="3600" dirty="0">
                <a:solidFill>
                  <a:schemeClr val="tx2">
                    <a:lumMod val="50000"/>
                  </a:schemeClr>
                </a:solidFill>
              </a:rPr>
              <a:t>শ্রেণিঃ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অষ্টম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dirty="0" err="1" smtClean="0"/>
              <a:t>বিষয়ঃ</a:t>
            </a:r>
            <a:r>
              <a:rPr lang="en-US" sz="3200" dirty="0" smtClean="0"/>
              <a:t> </a:t>
            </a:r>
            <a:r>
              <a:rPr lang="bn-BD" sz="3200" dirty="0" smtClean="0"/>
              <a:t>বাংল</a:t>
            </a:r>
            <a:r>
              <a:rPr lang="en-US" sz="3200" dirty="0" smtClean="0"/>
              <a:t>া </a:t>
            </a:r>
            <a:r>
              <a:rPr lang="en-US" sz="3200" dirty="0" err="1" smtClean="0"/>
              <a:t>দ্বিতীয়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পত্র</a:t>
            </a:r>
            <a:r>
              <a:rPr lang="en-US" sz="3200" dirty="0" smtClean="0"/>
              <a:t> (</a:t>
            </a:r>
            <a:r>
              <a:rPr lang="en-US" sz="3200" dirty="0" err="1" smtClean="0"/>
              <a:t>রচনা</a:t>
            </a:r>
            <a:r>
              <a:rPr lang="en-US" sz="3200" dirty="0" smtClean="0"/>
              <a:t>)</a:t>
            </a:r>
            <a:endParaRPr lang="bn-BD" sz="36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3063" y="3697288"/>
            <a:ext cx="47323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B050"/>
                </a:solidFill>
              </a:rPr>
              <a:t>মো: আব্দুল মালেক</a:t>
            </a:r>
          </a:p>
          <a:p>
            <a:pPr eaLnBrk="1" hangingPunct="1"/>
            <a:r>
              <a:rPr lang="en-US" sz="2800"/>
              <a:t>সহকারী শিক্ষক (কম্পিউটার)</a:t>
            </a:r>
          </a:p>
          <a:p>
            <a:pPr eaLnBrk="1" hangingPunct="1"/>
            <a:r>
              <a:rPr lang="en-US" sz="2800"/>
              <a:t>কাজী আব্দুল মাজেদ একাডেমী</a:t>
            </a:r>
          </a:p>
          <a:p>
            <a:pPr eaLnBrk="1" hangingPunct="1"/>
            <a:r>
              <a:rPr lang="en-US" sz="2800"/>
              <a:t>পাংশা, রাজবাড়ী।</a:t>
            </a:r>
          </a:p>
          <a:p>
            <a:pPr eaLnBrk="1" hangingPunct="1"/>
            <a:r>
              <a:rPr lang="en-US" sz="2800"/>
              <a:t>মোবাইল : ০১৭১৭-০০২১৫১</a:t>
            </a:r>
          </a:p>
          <a:p>
            <a:pPr eaLnBrk="1" hangingPunct="1"/>
            <a:r>
              <a:rPr lang="en-US" sz="2000"/>
              <a:t>ই-মেইল : </a:t>
            </a:r>
            <a:r>
              <a:rPr lang="en-US" sz="200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70" y="76200"/>
            <a:ext cx="9144000" cy="6858000"/>
          </a:xfrm>
          <a:prstGeom prst="rect">
            <a:avLst/>
          </a:prstGeom>
          <a:noFill/>
          <a:ln w="76200">
            <a:solidFill>
              <a:srgbClr val="D11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 descr="C:\Users\DOEL\Desktop\DR ALI AKBAR\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3937447"/>
            <a:ext cx="4510585" cy="26755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xtLst/>
        </p:spPr>
      </p:pic>
      <p:pic>
        <p:nvPicPr>
          <p:cNvPr id="4" name="Picture 3" descr="C:\Users\DOEL\Desktop\DR ALI AKBAR\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877670"/>
            <a:ext cx="4383204" cy="26755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23582" y="3537337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9900FF"/>
                </a:solidFill>
              </a:rPr>
              <a:t>পহেলা  বৈশাখ</a:t>
            </a:r>
            <a:endParaRPr lang="en-US" sz="2000" dirty="0">
              <a:solidFill>
                <a:srgbClr val="99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706" y="343354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      </a:t>
            </a:r>
            <a:r>
              <a:rPr lang="bn-BD" sz="2400" dirty="0" smtClean="0">
                <a:solidFill>
                  <a:srgbClr val="FF0000"/>
                </a:solidFill>
              </a:rPr>
              <a:t>বর্ষা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6553200"/>
            <a:ext cx="418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জৈষ্ঠ মাসের  আম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DOEL\Desktop\DR ALI AKBAR\pp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" y="294124"/>
            <a:ext cx="4675013" cy="31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52399"/>
            <a:ext cx="4230804" cy="32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OEL\Desktop\DR ALI AKBAR\2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6"/>
          <a:stretch/>
        </p:blipFill>
        <p:spPr bwMode="auto">
          <a:xfrm>
            <a:off x="76200" y="76200"/>
            <a:ext cx="4419600" cy="29718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xtLst/>
        </p:spPr>
      </p:pic>
      <p:pic>
        <p:nvPicPr>
          <p:cNvPr id="3075" name="Picture 3" descr="C:\Users\DOEL\Desktop\DR ALI AKBAR\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510"/>
            <a:ext cx="4419600" cy="29718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</p:pic>
      <p:pic>
        <p:nvPicPr>
          <p:cNvPr id="3076" name="Picture 4" descr="C:\Users\DOEL\Desktop\DR ALI AKBAR\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" y="3429000"/>
            <a:ext cx="4397991" cy="304800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FF"/>
            </a:solidFill>
          </a:ln>
        </p:spPr>
      </p:pic>
      <p:pic>
        <p:nvPicPr>
          <p:cNvPr id="3077" name="Picture 5" descr="C:\Users\DOEL\Desktop\DR ALI AKBAR\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1"/>
            <a:ext cx="4419600" cy="3048000"/>
          </a:xfrm>
          <a:prstGeom prst="rect">
            <a:avLst/>
          </a:prstGeom>
          <a:solidFill>
            <a:srgbClr val="CCFF99"/>
          </a:solidFill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600" y="3048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           বর্ষার প্লাবন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048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</a:t>
            </a:r>
            <a:r>
              <a:rPr lang="bn-BD" dirty="0" smtClean="0">
                <a:solidFill>
                  <a:srgbClr val="CC0099"/>
                </a:solidFill>
              </a:rPr>
              <a:t>বর্ষার গর্জন</a:t>
            </a:r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5621" y="652093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800000"/>
                </a:solidFill>
              </a:rPr>
              <a:t>শরতের ফুটন্ত ফুল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652093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</a:t>
            </a:r>
            <a:r>
              <a:rPr lang="bn-BD" dirty="0" smtClean="0">
                <a:solidFill>
                  <a:srgbClr val="000000"/>
                </a:solidFill>
              </a:rPr>
              <a:t>শরতের পাখি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DOEL\Desktop\DR ALI AKBAR\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3" y="3581400"/>
            <a:ext cx="4732692" cy="2895600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OEL\Desktop\DR ALI AKBAR\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66" y="3559791"/>
            <a:ext cx="3981734" cy="2978624"/>
          </a:xfrm>
          <a:prstGeom prst="rect">
            <a:avLst/>
          </a:prstGeom>
          <a:noFill/>
          <a:ln w="38100"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OEL\Desktop\DR ALI AKBAR\6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3" y="76201"/>
            <a:ext cx="4731556" cy="312420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OEL\Desktop\DR ALI AKBAR\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66" y="76200"/>
            <a:ext cx="3981734" cy="3124201"/>
          </a:xfrm>
          <a:prstGeom prst="rect">
            <a:avLst/>
          </a:prstGeom>
          <a:solidFill>
            <a:srgbClr val="CC0099"/>
          </a:solidFill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886200" y="32120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হেমন্তের ফুটন্ত ফুল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653841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00FF"/>
                </a:solidFill>
              </a:rPr>
              <a:t>   শীতের পিঠাপুলি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6537" y="656044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শীত থেকে বাঁচার জন্য আগুন প্রজলন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DOEL\Desktop\DR ALI AKBAR\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9406"/>
            <a:ext cx="4267200" cy="3389193"/>
          </a:xfrm>
          <a:prstGeom prst="rect">
            <a:avLst/>
          </a:prstGeom>
          <a:noFill/>
          <a:ln>
            <a:solidFill>
              <a:srgbClr val="CC0099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EL\Desktop\DR ALI AKBAR\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" y="0"/>
            <a:ext cx="4737242" cy="337978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90182" y="4648200"/>
            <a:ext cx="8001000" cy="1508105"/>
          </a:xfrm>
          <a:prstGeom prst="rect">
            <a:avLst/>
          </a:prstGeom>
          <a:noFill/>
          <a:ln w="57150">
            <a:solidFill>
              <a:srgbClr val="FF66FF"/>
            </a:solidFill>
            <a:prstDash val="lg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endParaRPr lang="bn-BD" sz="2800" dirty="0" smtClean="0"/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প্রকৃতির স্বাভাবিক পরিবর্তন রূপের বৈচিত্র এনে দেয়।</a:t>
            </a:r>
          </a:p>
          <a:p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357571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C0099"/>
                </a:solidFill>
              </a:rPr>
              <a:t>চৈত্রের দাবদাহ</a:t>
            </a:r>
            <a:endParaRPr lang="en-US" sz="24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1722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66FF"/>
            </a:solidFill>
          </a:ln>
        </p:spPr>
        <p:txBody>
          <a:bodyPr/>
          <a:lstStyle/>
          <a:p>
            <a:pPr marL="0" indent="0" algn="ctr">
              <a:buNone/>
            </a:pPr>
            <a:endParaRPr lang="bn-BD" u="sng" dirty="0" smtClean="0"/>
          </a:p>
          <a:p>
            <a:pPr marL="0" indent="0" algn="ctr">
              <a:buNone/>
            </a:pPr>
            <a:endParaRPr lang="bn-BD" sz="6600" u="sng" dirty="0" smtClean="0">
              <a:solidFill>
                <a:srgbClr val="FF66FF"/>
              </a:solidFill>
            </a:endParaRPr>
          </a:p>
          <a:p>
            <a:pPr marL="0" indent="0" algn="ctr">
              <a:buNone/>
            </a:pPr>
            <a:r>
              <a:rPr lang="bn-BD" sz="6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বাংলাদেশের ষড়ঋতু</a:t>
            </a:r>
            <a:endParaRPr lang="bn-BD" sz="6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44722937"/>
              </p:ext>
            </p:extLst>
          </p:nvPr>
        </p:nvGraphicFramePr>
        <p:xfrm>
          <a:off x="533400" y="457200"/>
          <a:ext cx="8077200" cy="532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5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746078"/>
            <a:ext cx="8153400" cy="1938992"/>
          </a:xfrm>
          <a:prstGeom prst="rect">
            <a:avLst/>
          </a:prstGeom>
          <a:solidFill>
            <a:srgbClr val="CCFF99"/>
          </a:solidFill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bn-BD" sz="4000" dirty="0" smtClean="0">
              <a:solidFill>
                <a:srgbClr val="9900FF"/>
              </a:solidFill>
            </a:endParaRPr>
          </a:p>
          <a:p>
            <a:r>
              <a:rPr lang="bn-BD" sz="4000" dirty="0" smtClean="0">
                <a:solidFill>
                  <a:srgbClr val="CC0099"/>
                </a:solidFill>
              </a:rPr>
              <a:t>শিখনফল : এ পাঠ শেষে শিক্ষার্থী...</a:t>
            </a:r>
          </a:p>
          <a:p>
            <a:endParaRPr lang="bn-BD" sz="4000" dirty="0" smtClean="0">
              <a:solidFill>
                <a:srgbClr val="99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276600"/>
            <a:ext cx="8153400" cy="2554545"/>
          </a:xfrm>
          <a:prstGeom prst="rect">
            <a:avLst/>
          </a:prstGeom>
          <a:noFill/>
          <a:ln w="57150">
            <a:solidFill>
              <a:srgbClr val="CC0099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bn-BD" sz="3200" dirty="0" smtClean="0">
              <a:solidFill>
                <a:srgbClr val="0000FF"/>
              </a:solidFill>
            </a:endParaRPr>
          </a:p>
          <a:p>
            <a:r>
              <a:rPr lang="bn-BD" sz="3200" dirty="0" smtClean="0">
                <a:solidFill>
                  <a:srgbClr val="0000FF"/>
                </a:solidFill>
              </a:rPr>
              <a:t>ক. বাংলাদেশের ঋতু সর্ম্পকে বলতে পারবে।</a:t>
            </a:r>
          </a:p>
          <a:p>
            <a:r>
              <a:rPr lang="bn-BD" sz="3200" dirty="0" smtClean="0">
                <a:solidFill>
                  <a:srgbClr val="0000FF"/>
                </a:solidFill>
              </a:rPr>
              <a:t>খ. ঋতুর বৈচিত্র বর্ননা করতে পারেব।</a:t>
            </a:r>
          </a:p>
          <a:p>
            <a:r>
              <a:rPr lang="bn-BD" sz="3200" dirty="0" smtClean="0">
                <a:solidFill>
                  <a:srgbClr val="0000FF"/>
                </a:solidFill>
              </a:rPr>
              <a:t>গ. ঋতুর বৈশিষ্ট্য বিশ্লেষণ করতে পারবে।</a:t>
            </a:r>
          </a:p>
          <a:p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4013</TotalTime>
  <Words>186</Words>
  <Application>Microsoft Office PowerPoint</Application>
  <PresentationFormat>On-screen Show (4:3)</PresentationFormat>
  <Paragraphs>64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         বাড়ির           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H</cp:lastModifiedBy>
  <cp:revision>520</cp:revision>
  <dcterms:created xsi:type="dcterms:W3CDTF">2006-08-16T00:00:00Z</dcterms:created>
  <dcterms:modified xsi:type="dcterms:W3CDTF">2020-02-15T12:39:36Z</dcterms:modified>
</cp:coreProperties>
</file>