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59" r:id="rId4"/>
    <p:sldId id="260" r:id="rId5"/>
    <p:sldId id="261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2" r:id="rId14"/>
    <p:sldId id="283" r:id="rId15"/>
    <p:sldId id="284" r:id="rId16"/>
    <p:sldId id="293" r:id="rId17"/>
    <p:sldId id="292" r:id="rId18"/>
    <p:sldId id="287" r:id="rId19"/>
    <p:sldId id="288" r:id="rId20"/>
    <p:sldId id="289" r:id="rId21"/>
    <p:sldId id="291" r:id="rId22"/>
    <p:sldId id="290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66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image" Target="../media/image34.jpg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15ED36-FCEB-4322-9FA1-88F80D583C0B}" type="doc">
      <dgm:prSet loTypeId="urn:microsoft.com/office/officeart/2005/8/layout/radial5" loCatId="cycle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D9FF318F-9177-414B-BD66-8E8C650DDD7E}">
      <dgm:prSet phldrT="[Text]"/>
      <dgm:spPr/>
      <dgm:t>
        <a:bodyPr/>
        <a:lstStyle/>
        <a:p>
          <a:r>
            <a:rPr lang="bn-B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ভিটামিন</a:t>
          </a:r>
          <a:r>
            <a:rPr lang="bn-BD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1201B41-444A-4D46-B8DE-5704462B6612}" type="parTrans" cxnId="{FC23D548-363A-4257-9A53-9FF3B974EA8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29C55B7-2142-4162-A396-631AB54CBA60}" type="sibTrans" cxnId="{FC23D548-363A-4257-9A53-9FF3B974EA8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C637817-418A-4D05-B1CE-E122AB528F0B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442A74D-DF60-4817-9CC1-757C68B560E0}" type="parTrans" cxnId="{2F18FA37-D5EA-4101-80CF-921AC4C532D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58907D6-501D-4639-9759-9A2BCE47A0FF}" type="sibTrans" cxnId="{2F18FA37-D5EA-4101-80CF-921AC4C532D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1917B40-E845-4020-BF18-ED949BCFDD0E}">
      <dgm:prSet phldrT="[Text]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451766E-725B-4746-9406-00D222444AD8}" type="parTrans" cxnId="{F57DA27A-E307-442B-AAB4-5FF96D9927E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F4BA0AF-14D3-4BB2-B87A-6A63E136D8FF}" type="sibTrans" cxnId="{F57DA27A-E307-442B-AAB4-5FF96D9927E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28A8380-E572-4E4E-8040-C05694C7CCD4}">
      <dgm:prSet phldrT="[Text]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2B60F8A-1D32-44C4-B642-2637AB2728B2}" type="parTrans" cxnId="{CCD271E1-CB00-4454-AC4D-9135C9075D6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6F28D71-F010-44FB-9A74-B0D63FAD83D3}" type="sibTrans" cxnId="{CCD271E1-CB00-4454-AC4D-9135C9075D6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26DE217-8A39-4EA0-B046-65BA3F22ED4C}">
      <dgm:prSet phldrT="[Text]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790798E-17CD-4EF0-9D62-8F8E99D806B7}" type="parTrans" cxnId="{12D3F14A-F7BA-4306-96CB-3C809FF6ABB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59E4879-958F-41A0-B13E-B91A6DF223DD}" type="sibTrans" cxnId="{12D3F14A-F7BA-4306-96CB-3C809FF6ABB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D184E9C-2BED-4986-9CBD-73BE690678EE}">
      <dgm:prSet/>
      <dgm:spPr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5D63AD5-40F1-4E40-B00C-6ED38FC210CF}" type="parTrans" cxnId="{99B52250-4C2A-4CE3-AC23-A600F2E29D00}">
      <dgm:prSet/>
      <dgm:spPr/>
      <dgm:t>
        <a:bodyPr/>
        <a:lstStyle/>
        <a:p>
          <a:endParaRPr lang="en-US"/>
        </a:p>
      </dgm:t>
    </dgm:pt>
    <dgm:pt modelId="{A52FA9CE-68A0-4628-A3F6-8D6663C1D2B3}" type="sibTrans" cxnId="{99B52250-4C2A-4CE3-AC23-A600F2E29D00}">
      <dgm:prSet/>
      <dgm:spPr/>
      <dgm:t>
        <a:bodyPr/>
        <a:lstStyle/>
        <a:p>
          <a:endParaRPr lang="en-US"/>
        </a:p>
      </dgm:t>
    </dgm:pt>
    <dgm:pt modelId="{93F82DEA-97B2-4A05-97DA-D05F0A418656}">
      <dgm:prSet/>
      <dgm:spPr>
        <a:blipFill dpi="0"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E2B3418-6E85-4904-B3E2-CD4234EB7175}" type="parTrans" cxnId="{36B66F07-F950-4F5C-B61E-DD95189B6759}">
      <dgm:prSet/>
      <dgm:spPr/>
      <dgm:t>
        <a:bodyPr/>
        <a:lstStyle/>
        <a:p>
          <a:endParaRPr lang="en-US"/>
        </a:p>
      </dgm:t>
    </dgm:pt>
    <dgm:pt modelId="{AB1CBE53-478B-4B06-90DC-BA635813B03F}" type="sibTrans" cxnId="{36B66F07-F950-4F5C-B61E-DD95189B6759}">
      <dgm:prSet/>
      <dgm:spPr/>
      <dgm:t>
        <a:bodyPr/>
        <a:lstStyle/>
        <a:p>
          <a:endParaRPr lang="en-US"/>
        </a:p>
      </dgm:t>
    </dgm:pt>
    <dgm:pt modelId="{0B909C57-3DC6-4BF6-BA2D-F96C80197F35}" type="pres">
      <dgm:prSet presAssocID="{EA15ED36-FCEB-4322-9FA1-88F80D583C0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0220A2-710E-4B0E-8D27-C9D106058F33}" type="pres">
      <dgm:prSet presAssocID="{D9FF318F-9177-414B-BD66-8E8C650DDD7E}" presName="centerShape" presStyleLbl="node0" presStyleIdx="0" presStyleCnt="1"/>
      <dgm:spPr/>
      <dgm:t>
        <a:bodyPr/>
        <a:lstStyle/>
        <a:p>
          <a:endParaRPr lang="en-US"/>
        </a:p>
      </dgm:t>
    </dgm:pt>
    <dgm:pt modelId="{9F8E8C3A-A7B5-4858-BC5D-49E1287FA8F8}" type="pres">
      <dgm:prSet presAssocID="{1442A74D-DF60-4817-9CC1-757C68B560E0}" presName="parTrans" presStyleLbl="sibTrans2D1" presStyleIdx="0" presStyleCnt="6"/>
      <dgm:spPr/>
      <dgm:t>
        <a:bodyPr/>
        <a:lstStyle/>
        <a:p>
          <a:endParaRPr lang="en-US"/>
        </a:p>
      </dgm:t>
    </dgm:pt>
    <dgm:pt modelId="{24D2185C-4F51-464C-9F24-C2582F54C0CD}" type="pres">
      <dgm:prSet presAssocID="{1442A74D-DF60-4817-9CC1-757C68B560E0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564494BE-3A8B-43CF-A249-34AD049D8915}" type="pres">
      <dgm:prSet presAssocID="{9C637817-418A-4D05-B1CE-E122AB528F0B}" presName="node" presStyleLbl="node1" presStyleIdx="0" presStyleCnt="6" custScaleX="137715" custScaleY="1055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FAC4DB-0AAF-4561-9A59-70329DDD69ED}" type="pres">
      <dgm:prSet presAssocID="{8451766E-725B-4746-9406-00D222444AD8}" presName="parTrans" presStyleLbl="sibTrans2D1" presStyleIdx="1" presStyleCnt="6"/>
      <dgm:spPr/>
      <dgm:t>
        <a:bodyPr/>
        <a:lstStyle/>
        <a:p>
          <a:endParaRPr lang="en-US"/>
        </a:p>
      </dgm:t>
    </dgm:pt>
    <dgm:pt modelId="{C61C08D7-CAFC-4981-987B-94C1D9E27705}" type="pres">
      <dgm:prSet presAssocID="{8451766E-725B-4746-9406-00D222444AD8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E2518303-C759-4D0A-90EF-B05EE7414E07}" type="pres">
      <dgm:prSet presAssocID="{41917B40-E845-4020-BF18-ED949BCFDD0E}" presName="node" presStyleLbl="node1" presStyleIdx="1" presStyleCnt="6" custScaleX="146896" custScaleY="130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0429E1-BCB2-4F9D-93BE-21E2583445D2}" type="pres">
      <dgm:prSet presAssocID="{95D63AD5-40F1-4E40-B00C-6ED38FC210CF}" presName="parTrans" presStyleLbl="sibTrans2D1" presStyleIdx="2" presStyleCnt="6"/>
      <dgm:spPr/>
      <dgm:t>
        <a:bodyPr/>
        <a:lstStyle/>
        <a:p>
          <a:endParaRPr lang="en-US"/>
        </a:p>
      </dgm:t>
    </dgm:pt>
    <dgm:pt modelId="{F48AB1CA-5CEB-4FB5-9F2C-2283FC74ACAA}" type="pres">
      <dgm:prSet presAssocID="{95D63AD5-40F1-4E40-B00C-6ED38FC210CF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9DF5B34B-F74B-475B-8A83-81C82805B962}" type="pres">
      <dgm:prSet presAssocID="{5D184E9C-2BED-4986-9CBD-73BE690678EE}" presName="node" presStyleLbl="node1" presStyleIdx="2" presStyleCnt="6" custScaleX="135502" custScaleY="1251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15B700-14BC-4110-85A7-956EE288552F}" type="pres">
      <dgm:prSet presAssocID="{F2B60F8A-1D32-44C4-B642-2637AB2728B2}" presName="parTrans" presStyleLbl="sibTrans2D1" presStyleIdx="3" presStyleCnt="6"/>
      <dgm:spPr/>
      <dgm:t>
        <a:bodyPr/>
        <a:lstStyle/>
        <a:p>
          <a:endParaRPr lang="en-US"/>
        </a:p>
      </dgm:t>
    </dgm:pt>
    <dgm:pt modelId="{A2B09F5D-76AC-4061-B1D4-97EC923A264A}" type="pres">
      <dgm:prSet presAssocID="{F2B60F8A-1D32-44C4-B642-2637AB2728B2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37FE7820-1566-4235-B677-77A96B737B2A}" type="pres">
      <dgm:prSet presAssocID="{828A8380-E572-4E4E-8040-C05694C7CCD4}" presName="node" presStyleLbl="node1" presStyleIdx="3" presStyleCnt="6" custScaleX="127704" custScaleY="1102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F18D78-1C6C-41A9-822B-C02E66724FBB}" type="pres">
      <dgm:prSet presAssocID="{1790798E-17CD-4EF0-9D62-8F8E99D806B7}" presName="parTrans" presStyleLbl="sibTrans2D1" presStyleIdx="4" presStyleCnt="6"/>
      <dgm:spPr/>
      <dgm:t>
        <a:bodyPr/>
        <a:lstStyle/>
        <a:p>
          <a:endParaRPr lang="en-US"/>
        </a:p>
      </dgm:t>
    </dgm:pt>
    <dgm:pt modelId="{48D8BFC7-A465-497D-9644-3C7E0FDA7FC3}" type="pres">
      <dgm:prSet presAssocID="{1790798E-17CD-4EF0-9D62-8F8E99D806B7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9EAB0B6E-BBDD-4455-9432-958A999261C8}" type="pres">
      <dgm:prSet presAssocID="{026DE217-8A39-4EA0-B046-65BA3F22ED4C}" presName="node" presStyleLbl="node1" presStyleIdx="4" presStyleCnt="6" custScaleX="151767" custScaleY="1100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D88A80-5880-47DC-AEDF-0B0E5BEBA71B}" type="pres">
      <dgm:prSet presAssocID="{3E2B3418-6E85-4904-B3E2-CD4234EB7175}" presName="parTrans" presStyleLbl="sibTrans2D1" presStyleIdx="5" presStyleCnt="6"/>
      <dgm:spPr/>
      <dgm:t>
        <a:bodyPr/>
        <a:lstStyle/>
        <a:p>
          <a:endParaRPr lang="en-US"/>
        </a:p>
      </dgm:t>
    </dgm:pt>
    <dgm:pt modelId="{A3AC93DA-13FB-419F-8C2C-A86E59982103}" type="pres">
      <dgm:prSet presAssocID="{3E2B3418-6E85-4904-B3E2-CD4234EB7175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DF905E00-0868-4DAD-B485-F8B279E5F318}" type="pres">
      <dgm:prSet presAssocID="{93F82DEA-97B2-4A05-97DA-D05F0A418656}" presName="node" presStyleLbl="node1" presStyleIdx="5" presStyleCnt="6" custScaleX="134511" custScaleY="1104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EAC502-9A91-4410-B1CD-1AFA2889513D}" type="presOf" srcId="{9C637817-418A-4D05-B1CE-E122AB528F0B}" destId="{564494BE-3A8B-43CF-A249-34AD049D8915}" srcOrd="0" destOrd="0" presId="urn:microsoft.com/office/officeart/2005/8/layout/radial5"/>
    <dgm:cxn modelId="{CCD271E1-CB00-4454-AC4D-9135C9075D67}" srcId="{D9FF318F-9177-414B-BD66-8E8C650DDD7E}" destId="{828A8380-E572-4E4E-8040-C05694C7CCD4}" srcOrd="3" destOrd="0" parTransId="{F2B60F8A-1D32-44C4-B642-2637AB2728B2}" sibTransId="{C6F28D71-F010-44FB-9A74-B0D63FAD83D3}"/>
    <dgm:cxn modelId="{36B66F07-F950-4F5C-B61E-DD95189B6759}" srcId="{D9FF318F-9177-414B-BD66-8E8C650DDD7E}" destId="{93F82DEA-97B2-4A05-97DA-D05F0A418656}" srcOrd="5" destOrd="0" parTransId="{3E2B3418-6E85-4904-B3E2-CD4234EB7175}" sibTransId="{AB1CBE53-478B-4B06-90DC-BA635813B03F}"/>
    <dgm:cxn modelId="{F57DA27A-E307-442B-AAB4-5FF96D9927E5}" srcId="{D9FF318F-9177-414B-BD66-8E8C650DDD7E}" destId="{41917B40-E845-4020-BF18-ED949BCFDD0E}" srcOrd="1" destOrd="0" parTransId="{8451766E-725B-4746-9406-00D222444AD8}" sibTransId="{FF4BA0AF-14D3-4BB2-B87A-6A63E136D8FF}"/>
    <dgm:cxn modelId="{9228DD26-B238-40AF-8894-E3988D65E5A1}" type="presOf" srcId="{41917B40-E845-4020-BF18-ED949BCFDD0E}" destId="{E2518303-C759-4D0A-90EF-B05EE7414E07}" srcOrd="0" destOrd="0" presId="urn:microsoft.com/office/officeart/2005/8/layout/radial5"/>
    <dgm:cxn modelId="{FC23D548-363A-4257-9A53-9FF3B974EA85}" srcId="{EA15ED36-FCEB-4322-9FA1-88F80D583C0B}" destId="{D9FF318F-9177-414B-BD66-8E8C650DDD7E}" srcOrd="0" destOrd="0" parTransId="{F1201B41-444A-4D46-B8DE-5704462B6612}" sibTransId="{E29C55B7-2142-4162-A396-631AB54CBA60}"/>
    <dgm:cxn modelId="{99B52250-4C2A-4CE3-AC23-A600F2E29D00}" srcId="{D9FF318F-9177-414B-BD66-8E8C650DDD7E}" destId="{5D184E9C-2BED-4986-9CBD-73BE690678EE}" srcOrd="2" destOrd="0" parTransId="{95D63AD5-40F1-4E40-B00C-6ED38FC210CF}" sibTransId="{A52FA9CE-68A0-4628-A3F6-8D6663C1D2B3}"/>
    <dgm:cxn modelId="{64250A4F-105A-4341-9EF3-753D01F4EDC6}" type="presOf" srcId="{1790798E-17CD-4EF0-9D62-8F8E99D806B7}" destId="{48D8BFC7-A465-497D-9644-3C7E0FDA7FC3}" srcOrd="1" destOrd="0" presId="urn:microsoft.com/office/officeart/2005/8/layout/radial5"/>
    <dgm:cxn modelId="{7FFE7814-8D70-4C1B-9977-A0BFD7BEB7B0}" type="presOf" srcId="{026DE217-8A39-4EA0-B046-65BA3F22ED4C}" destId="{9EAB0B6E-BBDD-4455-9432-958A999261C8}" srcOrd="0" destOrd="0" presId="urn:microsoft.com/office/officeart/2005/8/layout/radial5"/>
    <dgm:cxn modelId="{A68316D4-0ECD-4662-AF35-046AE80D5789}" type="presOf" srcId="{828A8380-E572-4E4E-8040-C05694C7CCD4}" destId="{37FE7820-1566-4235-B677-77A96B737B2A}" srcOrd="0" destOrd="0" presId="urn:microsoft.com/office/officeart/2005/8/layout/radial5"/>
    <dgm:cxn modelId="{1A592DE5-F703-49FD-8EA3-489EC3E772EC}" type="presOf" srcId="{3E2B3418-6E85-4904-B3E2-CD4234EB7175}" destId="{91D88A80-5880-47DC-AEDF-0B0E5BEBA71B}" srcOrd="0" destOrd="0" presId="urn:microsoft.com/office/officeart/2005/8/layout/radial5"/>
    <dgm:cxn modelId="{7EF04F6F-EADC-4884-AFC0-4B95CF9ECED1}" type="presOf" srcId="{1790798E-17CD-4EF0-9D62-8F8E99D806B7}" destId="{B4F18D78-1C6C-41A9-822B-C02E66724FBB}" srcOrd="0" destOrd="0" presId="urn:microsoft.com/office/officeart/2005/8/layout/radial5"/>
    <dgm:cxn modelId="{94525CF5-5F9D-4938-BAB3-500C5FFADD13}" type="presOf" srcId="{D9FF318F-9177-414B-BD66-8E8C650DDD7E}" destId="{EE0220A2-710E-4B0E-8D27-C9D106058F33}" srcOrd="0" destOrd="0" presId="urn:microsoft.com/office/officeart/2005/8/layout/radial5"/>
    <dgm:cxn modelId="{9EBB73D2-6E2D-4424-8B52-A8AC3628DCC2}" type="presOf" srcId="{5D184E9C-2BED-4986-9CBD-73BE690678EE}" destId="{9DF5B34B-F74B-475B-8A83-81C82805B962}" srcOrd="0" destOrd="0" presId="urn:microsoft.com/office/officeart/2005/8/layout/radial5"/>
    <dgm:cxn modelId="{2F18FA37-D5EA-4101-80CF-921AC4C532DA}" srcId="{D9FF318F-9177-414B-BD66-8E8C650DDD7E}" destId="{9C637817-418A-4D05-B1CE-E122AB528F0B}" srcOrd="0" destOrd="0" parTransId="{1442A74D-DF60-4817-9CC1-757C68B560E0}" sibTransId="{458907D6-501D-4639-9759-9A2BCE47A0FF}"/>
    <dgm:cxn modelId="{855D7055-D229-4299-922C-2DB83C589589}" type="presOf" srcId="{F2B60F8A-1D32-44C4-B642-2637AB2728B2}" destId="{A2B09F5D-76AC-4061-B1D4-97EC923A264A}" srcOrd="1" destOrd="0" presId="urn:microsoft.com/office/officeart/2005/8/layout/radial5"/>
    <dgm:cxn modelId="{12D3F14A-F7BA-4306-96CB-3C809FF6ABB3}" srcId="{D9FF318F-9177-414B-BD66-8E8C650DDD7E}" destId="{026DE217-8A39-4EA0-B046-65BA3F22ED4C}" srcOrd="4" destOrd="0" parTransId="{1790798E-17CD-4EF0-9D62-8F8E99D806B7}" sibTransId="{159E4879-958F-41A0-B13E-B91A6DF223DD}"/>
    <dgm:cxn modelId="{892070B7-C1F7-4717-AD18-AF279C5263CA}" type="presOf" srcId="{95D63AD5-40F1-4E40-B00C-6ED38FC210CF}" destId="{0F0429E1-BCB2-4F9D-93BE-21E2583445D2}" srcOrd="0" destOrd="0" presId="urn:microsoft.com/office/officeart/2005/8/layout/radial5"/>
    <dgm:cxn modelId="{3D0B6748-C087-43FA-90FC-1154EBB54F6C}" type="presOf" srcId="{93F82DEA-97B2-4A05-97DA-D05F0A418656}" destId="{DF905E00-0868-4DAD-B485-F8B279E5F318}" srcOrd="0" destOrd="0" presId="urn:microsoft.com/office/officeart/2005/8/layout/radial5"/>
    <dgm:cxn modelId="{E1D7B43A-70C9-4224-8F94-FEE78C044876}" type="presOf" srcId="{F2B60F8A-1D32-44C4-B642-2637AB2728B2}" destId="{AC15B700-14BC-4110-85A7-956EE288552F}" srcOrd="0" destOrd="0" presId="urn:microsoft.com/office/officeart/2005/8/layout/radial5"/>
    <dgm:cxn modelId="{327F7412-4A7C-4A35-B391-3E3B0FB2FDE7}" type="presOf" srcId="{1442A74D-DF60-4817-9CC1-757C68B560E0}" destId="{9F8E8C3A-A7B5-4858-BC5D-49E1287FA8F8}" srcOrd="0" destOrd="0" presId="urn:microsoft.com/office/officeart/2005/8/layout/radial5"/>
    <dgm:cxn modelId="{E5FC1E3C-90EA-44B8-9B80-0CE5AF9C0C2C}" type="presOf" srcId="{95D63AD5-40F1-4E40-B00C-6ED38FC210CF}" destId="{F48AB1CA-5CEB-4FB5-9F2C-2283FC74ACAA}" srcOrd="1" destOrd="0" presId="urn:microsoft.com/office/officeart/2005/8/layout/radial5"/>
    <dgm:cxn modelId="{9AE52CBC-2DEA-4E33-A15F-5E1C2E108806}" type="presOf" srcId="{1442A74D-DF60-4817-9CC1-757C68B560E0}" destId="{24D2185C-4F51-464C-9F24-C2582F54C0CD}" srcOrd="1" destOrd="0" presId="urn:microsoft.com/office/officeart/2005/8/layout/radial5"/>
    <dgm:cxn modelId="{16A50274-585A-4799-BC71-6287BB359B2F}" type="presOf" srcId="{8451766E-725B-4746-9406-00D222444AD8}" destId="{B1FAC4DB-0AAF-4561-9A59-70329DDD69ED}" srcOrd="0" destOrd="0" presId="urn:microsoft.com/office/officeart/2005/8/layout/radial5"/>
    <dgm:cxn modelId="{F5DDB38B-7617-46C7-8B9E-9DC370144B30}" type="presOf" srcId="{EA15ED36-FCEB-4322-9FA1-88F80D583C0B}" destId="{0B909C57-3DC6-4BF6-BA2D-F96C80197F35}" srcOrd="0" destOrd="0" presId="urn:microsoft.com/office/officeart/2005/8/layout/radial5"/>
    <dgm:cxn modelId="{35DE833C-B583-432D-9E19-01B6C7A50AFE}" type="presOf" srcId="{8451766E-725B-4746-9406-00D222444AD8}" destId="{C61C08D7-CAFC-4981-987B-94C1D9E27705}" srcOrd="1" destOrd="0" presId="urn:microsoft.com/office/officeart/2005/8/layout/radial5"/>
    <dgm:cxn modelId="{C64A39F8-C0E6-4255-BD02-9331DEB7D4E3}" type="presOf" srcId="{3E2B3418-6E85-4904-B3E2-CD4234EB7175}" destId="{A3AC93DA-13FB-419F-8C2C-A86E59982103}" srcOrd="1" destOrd="0" presId="urn:microsoft.com/office/officeart/2005/8/layout/radial5"/>
    <dgm:cxn modelId="{F5BF26C3-FD2E-48ED-B76A-3B845D97E209}" type="presParOf" srcId="{0B909C57-3DC6-4BF6-BA2D-F96C80197F35}" destId="{EE0220A2-710E-4B0E-8D27-C9D106058F33}" srcOrd="0" destOrd="0" presId="urn:microsoft.com/office/officeart/2005/8/layout/radial5"/>
    <dgm:cxn modelId="{86A416BB-D3F6-4012-A7C7-BEBCEF13FEAA}" type="presParOf" srcId="{0B909C57-3DC6-4BF6-BA2D-F96C80197F35}" destId="{9F8E8C3A-A7B5-4858-BC5D-49E1287FA8F8}" srcOrd="1" destOrd="0" presId="urn:microsoft.com/office/officeart/2005/8/layout/radial5"/>
    <dgm:cxn modelId="{97313402-2E9B-4DBD-A9F8-103F43FFE6BC}" type="presParOf" srcId="{9F8E8C3A-A7B5-4858-BC5D-49E1287FA8F8}" destId="{24D2185C-4F51-464C-9F24-C2582F54C0CD}" srcOrd="0" destOrd="0" presId="urn:microsoft.com/office/officeart/2005/8/layout/radial5"/>
    <dgm:cxn modelId="{BE7CBAAA-069C-4D0F-8B6C-0B0845954AE6}" type="presParOf" srcId="{0B909C57-3DC6-4BF6-BA2D-F96C80197F35}" destId="{564494BE-3A8B-43CF-A249-34AD049D8915}" srcOrd="2" destOrd="0" presId="urn:microsoft.com/office/officeart/2005/8/layout/radial5"/>
    <dgm:cxn modelId="{B026F95E-1079-42D1-A696-DBE3192F4529}" type="presParOf" srcId="{0B909C57-3DC6-4BF6-BA2D-F96C80197F35}" destId="{B1FAC4DB-0AAF-4561-9A59-70329DDD69ED}" srcOrd="3" destOrd="0" presId="urn:microsoft.com/office/officeart/2005/8/layout/radial5"/>
    <dgm:cxn modelId="{75465450-E69D-491A-99B9-82AAC5347E9B}" type="presParOf" srcId="{B1FAC4DB-0AAF-4561-9A59-70329DDD69ED}" destId="{C61C08D7-CAFC-4981-987B-94C1D9E27705}" srcOrd="0" destOrd="0" presId="urn:microsoft.com/office/officeart/2005/8/layout/radial5"/>
    <dgm:cxn modelId="{C76798C0-1972-48F5-9898-D15594769A5E}" type="presParOf" srcId="{0B909C57-3DC6-4BF6-BA2D-F96C80197F35}" destId="{E2518303-C759-4D0A-90EF-B05EE7414E07}" srcOrd="4" destOrd="0" presId="urn:microsoft.com/office/officeart/2005/8/layout/radial5"/>
    <dgm:cxn modelId="{76D88E53-1D1D-43EF-853C-80F597CB88C6}" type="presParOf" srcId="{0B909C57-3DC6-4BF6-BA2D-F96C80197F35}" destId="{0F0429E1-BCB2-4F9D-93BE-21E2583445D2}" srcOrd="5" destOrd="0" presId="urn:microsoft.com/office/officeart/2005/8/layout/radial5"/>
    <dgm:cxn modelId="{AFEBACC8-93D2-4A75-A641-2126D0614E11}" type="presParOf" srcId="{0F0429E1-BCB2-4F9D-93BE-21E2583445D2}" destId="{F48AB1CA-5CEB-4FB5-9F2C-2283FC74ACAA}" srcOrd="0" destOrd="0" presId="urn:microsoft.com/office/officeart/2005/8/layout/radial5"/>
    <dgm:cxn modelId="{585597C6-BA35-4E8E-8ED3-40BA6B42923B}" type="presParOf" srcId="{0B909C57-3DC6-4BF6-BA2D-F96C80197F35}" destId="{9DF5B34B-F74B-475B-8A83-81C82805B962}" srcOrd="6" destOrd="0" presId="urn:microsoft.com/office/officeart/2005/8/layout/radial5"/>
    <dgm:cxn modelId="{7F3E748A-89CC-4C56-B70B-232245B62CAE}" type="presParOf" srcId="{0B909C57-3DC6-4BF6-BA2D-F96C80197F35}" destId="{AC15B700-14BC-4110-85A7-956EE288552F}" srcOrd="7" destOrd="0" presId="urn:microsoft.com/office/officeart/2005/8/layout/radial5"/>
    <dgm:cxn modelId="{A8AEEE9B-412D-4307-9C2B-BD09C1C9ED9E}" type="presParOf" srcId="{AC15B700-14BC-4110-85A7-956EE288552F}" destId="{A2B09F5D-76AC-4061-B1D4-97EC923A264A}" srcOrd="0" destOrd="0" presId="urn:microsoft.com/office/officeart/2005/8/layout/radial5"/>
    <dgm:cxn modelId="{F12A3D58-739A-4DCB-BF80-F214A2AA5476}" type="presParOf" srcId="{0B909C57-3DC6-4BF6-BA2D-F96C80197F35}" destId="{37FE7820-1566-4235-B677-77A96B737B2A}" srcOrd="8" destOrd="0" presId="urn:microsoft.com/office/officeart/2005/8/layout/radial5"/>
    <dgm:cxn modelId="{9E1DF033-4ABA-4349-AB31-DCA0ED03AC28}" type="presParOf" srcId="{0B909C57-3DC6-4BF6-BA2D-F96C80197F35}" destId="{B4F18D78-1C6C-41A9-822B-C02E66724FBB}" srcOrd="9" destOrd="0" presId="urn:microsoft.com/office/officeart/2005/8/layout/radial5"/>
    <dgm:cxn modelId="{CE653C98-C6D8-4866-BC4B-B49151C2ACAB}" type="presParOf" srcId="{B4F18D78-1C6C-41A9-822B-C02E66724FBB}" destId="{48D8BFC7-A465-497D-9644-3C7E0FDA7FC3}" srcOrd="0" destOrd="0" presId="urn:microsoft.com/office/officeart/2005/8/layout/radial5"/>
    <dgm:cxn modelId="{025136FF-FE9C-4E7E-8A2A-12923910FFD1}" type="presParOf" srcId="{0B909C57-3DC6-4BF6-BA2D-F96C80197F35}" destId="{9EAB0B6E-BBDD-4455-9432-958A999261C8}" srcOrd="10" destOrd="0" presId="urn:microsoft.com/office/officeart/2005/8/layout/radial5"/>
    <dgm:cxn modelId="{7C48A2EB-8907-4FDB-AA3C-687F100DF211}" type="presParOf" srcId="{0B909C57-3DC6-4BF6-BA2D-F96C80197F35}" destId="{91D88A80-5880-47DC-AEDF-0B0E5BEBA71B}" srcOrd="11" destOrd="0" presId="urn:microsoft.com/office/officeart/2005/8/layout/radial5"/>
    <dgm:cxn modelId="{E5E1E4E4-2952-4774-9171-DEBDC4C9E5A0}" type="presParOf" srcId="{91D88A80-5880-47DC-AEDF-0B0E5BEBA71B}" destId="{A3AC93DA-13FB-419F-8C2C-A86E59982103}" srcOrd="0" destOrd="0" presId="urn:microsoft.com/office/officeart/2005/8/layout/radial5"/>
    <dgm:cxn modelId="{96F4CF24-66F5-4724-8BCB-F16E17273646}" type="presParOf" srcId="{0B909C57-3DC6-4BF6-BA2D-F96C80197F35}" destId="{DF905E00-0868-4DAD-B485-F8B279E5F318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FCF59-4EDF-48BB-AD1D-CD9249BE1726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57D4-ACDD-48D4-987A-CD2D7FAC6F0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FCF59-4EDF-48BB-AD1D-CD9249BE1726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57D4-ACDD-48D4-987A-CD2D7FAC6F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FCF59-4EDF-48BB-AD1D-CD9249BE1726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57D4-ACDD-48D4-987A-CD2D7FAC6F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FCF59-4EDF-48BB-AD1D-CD9249BE1726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57D4-ACDD-48D4-987A-CD2D7FAC6F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FCF59-4EDF-48BB-AD1D-CD9249BE1726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57D4-ACDD-48D4-987A-CD2D7FAC6F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FCF59-4EDF-48BB-AD1D-CD9249BE1726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57D4-ACDD-48D4-987A-CD2D7FAC6F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FCF59-4EDF-48BB-AD1D-CD9249BE1726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57D4-ACDD-48D4-987A-CD2D7FAC6F0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FCF59-4EDF-48BB-AD1D-CD9249BE1726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57D4-ACDD-48D4-987A-CD2D7FAC6F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FCF59-4EDF-48BB-AD1D-CD9249BE1726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57D4-ACDD-48D4-987A-CD2D7FAC6F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FCF59-4EDF-48BB-AD1D-CD9249BE1726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57D4-ACDD-48D4-987A-CD2D7FAC6F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FCF59-4EDF-48BB-AD1D-CD9249BE1726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57D4-ACDD-48D4-987A-CD2D7FAC6F0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92FCF59-4EDF-48BB-AD1D-CD9249BE1726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0E57D4-ACDD-48D4-987A-CD2D7FAC6F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27.jpg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43800" y="58674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48936">
            <a:off x="730007" y="454137"/>
            <a:ext cx="1383443" cy="14918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95204">
            <a:off x="6972142" y="449854"/>
            <a:ext cx="1427799" cy="14918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79541">
            <a:off x="6839605" y="4467625"/>
            <a:ext cx="1447800" cy="14918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57344">
            <a:off x="548368" y="4545053"/>
            <a:ext cx="1676204" cy="149182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524001" y="762000"/>
            <a:ext cx="6039504" cy="53340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82034" y="2362200"/>
            <a:ext cx="3013966" cy="1569660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/>
            <a:r>
              <a:rPr lang="bn-BD" sz="9600" dirty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51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436994" y="801290"/>
            <a:ext cx="3526971" cy="7968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665850" y="3755548"/>
            <a:ext cx="3526971" cy="7968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760054" y="5108455"/>
            <a:ext cx="3850200" cy="7968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185380" y="5339974"/>
            <a:ext cx="3526971" cy="7968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429335" y="2226372"/>
            <a:ext cx="3526971" cy="7968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59558" y="3541504"/>
            <a:ext cx="30063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প্রোটিন বা আমিষ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59558" y="5214484"/>
            <a:ext cx="21835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স্নেহ বা চর্বি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41726" y="1848676"/>
            <a:ext cx="2008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83866" y="3584948"/>
            <a:ext cx="31748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খনিজ লবন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89954" y="5379102"/>
            <a:ext cx="2120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458" y="1848676"/>
            <a:ext cx="1429536" cy="8611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458" y="3313836"/>
            <a:ext cx="1652941" cy="12610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969" y="4848806"/>
            <a:ext cx="1266125" cy="13161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3435" y="1576751"/>
            <a:ext cx="1800721" cy="13188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6327" y="3224541"/>
            <a:ext cx="1816076" cy="13091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2526" y="4574912"/>
            <a:ext cx="1301629" cy="181524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9" name="Rectangle 18"/>
          <p:cNvSpPr/>
          <p:nvPr/>
        </p:nvSpPr>
        <p:spPr>
          <a:xfrm>
            <a:off x="1756306" y="2002854"/>
            <a:ext cx="170642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শর্করা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57399" y="403857"/>
            <a:ext cx="4914479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খাদ্যের প্রকারভেদ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60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3400" y="4982933"/>
            <a:ext cx="8153399" cy="1536708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1775" algn="just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পরিশোষিত খাদ্য উপাদান দেহের বৃদ্ধি, ক্ষয়পূরণ, শক্তি উৎপাদন ও রোগ-প্রতিরোধ ক্ষমতা বাড়াতে সাহায্য করে, এই সম্পূর্ণ প্রক্রিয়াটিকে বলা হয় পুষ্টি।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231775" algn="just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4373" y="3812987"/>
            <a:ext cx="3719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 কাকে বলে?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02716" y="1211997"/>
            <a:ext cx="3821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খাদ্য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22834" y="381000"/>
            <a:ext cx="281105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24596" y="3628820"/>
            <a:ext cx="2164570" cy="78377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খানে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24596" y="1211997"/>
            <a:ext cx="2269073" cy="78377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খানে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2318343"/>
            <a:ext cx="800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দেহকে সুস্থ ও কাজের উপযোগী রাখার জন্য যে সকল উপাদান প্রয়োজন সেসব উপাদান বিশিষ্ট বস্তুই খাদ্য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6760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0325" y="838200"/>
            <a:ext cx="2934496" cy="171839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884" y="1013859"/>
            <a:ext cx="2334549" cy="13670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3"/>
          <p:cNvSpPr/>
          <p:nvPr/>
        </p:nvSpPr>
        <p:spPr>
          <a:xfrm>
            <a:off x="3158571" y="68759"/>
            <a:ext cx="24380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958" y="1030312"/>
            <a:ext cx="2478857" cy="145157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932" y="2445665"/>
            <a:ext cx="2250294" cy="1498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2113" y="2556594"/>
            <a:ext cx="2329404" cy="15582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37884" y="4403141"/>
            <a:ext cx="8525116" cy="1940957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শর্করা সহজে হজম হয়। </a:t>
            </a:r>
          </a:p>
          <a:p>
            <a:pPr algn="just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দেহের কাজ করার শক্তি যোগায়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তাপ উৎপন্ন করে।</a:t>
            </a:r>
          </a:p>
          <a:p>
            <a:pPr algn="just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শর্করায় বিদ্যমান সেলুলোজ কোষ্ঠকাঠিন্য দূর করে। 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60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1295" y="236803"/>
            <a:ext cx="4600326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প্রোটিন বা আমিষ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1" y="4446620"/>
            <a:ext cx="8794606" cy="2077164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দেহে বৃদ্ধির জন্য কোষ গঠন করা। </a:t>
            </a:r>
          </a:p>
          <a:p>
            <a:pPr algn="just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দেহে শক্তি উৎপন্ন করা। </a:t>
            </a:r>
          </a:p>
          <a:p>
            <a:pPr algn="just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রোগ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প্রতিরোধকারী এন্টিবডি প্রোটিন থেকে তৈরি হয়।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6149" y="2900362"/>
            <a:ext cx="3481701" cy="12763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006243"/>
            <a:ext cx="2546206" cy="18418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0985" y="1006243"/>
            <a:ext cx="2514600" cy="18192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396" y="1006243"/>
            <a:ext cx="2598039" cy="14921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381" y="266699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0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712" y="848581"/>
            <a:ext cx="2514600" cy="18318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2413103" y="152400"/>
            <a:ext cx="4842019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bn-BD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স্নেহ বা চর্বি জাতীয় খাদ্য</a:t>
            </a:r>
            <a:endParaRPr lang="en-US" sz="4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8295" y="2602308"/>
            <a:ext cx="2588051" cy="176724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1001107"/>
            <a:ext cx="1933892" cy="15392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304800" y="4466168"/>
            <a:ext cx="8839200" cy="1940957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দেহের তাপ কর্মশক্তি বাড়ায়। </a:t>
            </a:r>
          </a:p>
          <a:p>
            <a:pPr algn="just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দেহের প্রোটিনকে ক্ষয় থেকে রক্ষা করে। </a:t>
            </a:r>
          </a:p>
          <a:p>
            <a:pPr algn="just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দেহে ভিটামিন এ, ডি, ই এবং কে এর যোগান দেয়।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3051" y="861114"/>
            <a:ext cx="2514600" cy="18192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2618318"/>
            <a:ext cx="2466975" cy="18478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6760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228600"/>
            <a:ext cx="3837407" cy="83099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6772" y="1914731"/>
            <a:ext cx="5618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শর্করা</a:t>
            </a:r>
            <a:r>
              <a:rPr lang="bn-BD" sz="4000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জাতীয় খাদ্যের কাজ লিখে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55375" y="3276600"/>
            <a:ext cx="2336844" cy="6792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153989"/>
            <a:ext cx="80826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হজম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।শর্করায়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সেলুলোজ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কোষ্ঠকাঠিন্য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60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21660423"/>
              </p:ext>
            </p:extLst>
          </p:nvPr>
        </p:nvGraphicFramePr>
        <p:xfrm>
          <a:off x="609600" y="533400"/>
          <a:ext cx="80772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670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1" y="4297863"/>
            <a:ext cx="8686800" cy="180474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 বৃদ্ধি, দৃষ্টিশক্তি ও রোগ প্রতিরোধ করে। </a:t>
            </a:r>
          </a:p>
          <a:p>
            <a:pPr algn="just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2. হৃদপিন্ড, স্নায়ু ও পরিপাক সম্পাদন এবং চামড়ার স্বাস্থ্য রক্ষায় । </a:t>
            </a:r>
          </a:p>
          <a:p>
            <a:pPr algn="just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3.সুস্থ-সবল হাড়, দাঁত, দাতের মাড়ি ও মুখের ক্ষত সারাতে।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04800"/>
            <a:ext cx="7696200" cy="411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0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198254"/>
            <a:ext cx="571062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খনিজ লবণ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973499"/>
            <a:ext cx="2514600" cy="262361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2885" y="1143000"/>
            <a:ext cx="2419790" cy="252469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259" y="1116767"/>
            <a:ext cx="2408434" cy="251284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304800" y="4485856"/>
            <a:ext cx="8662756" cy="105560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 খনিজ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লবণ দেহ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গঠন, দেহের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অভ্যন্তরীণ কাজ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নিয়ন্ত্রণে সহয়ায়তা করে।</a:t>
            </a:r>
          </a:p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 হাড়, এনজাইম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হরমোন গঠনের জন্য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এটি একটি অপরিহার্য উপাদান।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60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1" y="4343400"/>
            <a:ext cx="8915400" cy="173664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রক্তকে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সঞ্চালনে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সহযোগীতা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কয়রে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২. পানি 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দেহের  অভ্যন্তরীণ কাজ নিয়ন্ত্রন করে।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৩. পানি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দেহ থেকে দূষিত পদার্থ অপসারণ করে।যেমন-মূত্র ও ঘাম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200" y="126266"/>
            <a:ext cx="184639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327" y="861979"/>
            <a:ext cx="2963068" cy="211007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590" y="1028699"/>
            <a:ext cx="3106610" cy="19433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6760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85800"/>
            <a:ext cx="2667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US" sz="6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79694"/>
            <a:ext cx="1752600" cy="15355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7584" y="457200"/>
            <a:ext cx="1667978" cy="1595735"/>
          </a:xfrm>
          <a:prstGeom prst="ellipse">
            <a:avLst/>
          </a:prstGeom>
          <a:ln w="19050" cap="rnd">
            <a:solidFill>
              <a:srgbClr val="070BA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409700" y="1915235"/>
            <a:ext cx="640501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মোঃ শফিকুল আলম। 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ICT4E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জেলা অ্যাম্বাসেডর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কাঁচাবাড়ী উচ্চ বিদ্যালয়।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বদরগঞ্জ , রংপুর।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মোবাঃ ০১৭৬৭৪৭৬৯৯১</a:t>
            </a: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E-mail: shafiqulict50@gmail.com  </a:t>
            </a:r>
          </a:p>
        </p:txBody>
      </p:sp>
    </p:spTree>
    <p:extLst>
      <p:ext uri="{BB962C8B-B14F-4D97-AF65-F5344CB8AC3E}">
        <p14:creationId xmlns:p14="http://schemas.microsoft.com/office/powerpoint/2010/main" val="418034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379905"/>
            <a:ext cx="2218877" cy="83099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0"/>
              </a:spcBef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864" y="5105400"/>
            <a:ext cx="9112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 খাদ্যগুলি লক্ষ্য কর এবং কোন কোন জাতীয় খাদ্য রয়েছে তা লিখে দেখাও।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20" y="1210902"/>
            <a:ext cx="6735580" cy="371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0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2525337"/>
            <a:ext cx="7395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৩টি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‍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337877"/>
            <a:ext cx="6376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4150417"/>
            <a:ext cx="7482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1847" y="55378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60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1426" y="304800"/>
            <a:ext cx="4689565" cy="1279378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0"/>
              </a:spcBef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495800"/>
            <a:ext cx="8763000" cy="120032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তোমরা প্রতিদিন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সমস্ত খাদ্য উপাদান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গ্রহণ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কর, তার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প্রয়োজনীয়তা লিখে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আনবে ।  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1676400"/>
            <a:ext cx="3581400" cy="2819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6760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7162800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8700" y="990600"/>
            <a:ext cx="7086600" cy="487679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3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138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35612">
            <a:off x="7852336" y="257176"/>
            <a:ext cx="1344613" cy="1466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489139">
            <a:off x="92954" y="80327"/>
            <a:ext cx="1344613" cy="1466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4998">
            <a:off x="7682026" y="5276802"/>
            <a:ext cx="1344613" cy="1466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012036">
            <a:off x="270584" y="5511053"/>
            <a:ext cx="1344613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6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67563">
            <a:off x="938820" y="143915"/>
            <a:ext cx="1638176" cy="42487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399" y="1524000"/>
            <a:ext cx="64050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en-US" sz="48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ত্র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  ১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২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BD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34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088" y="3942939"/>
            <a:ext cx="2790695" cy="209177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057400" y="288402"/>
            <a:ext cx="4771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061" y="1177636"/>
            <a:ext cx="2912750" cy="209177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2798" y="1182614"/>
            <a:ext cx="2971056" cy="239878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8284" y="3972304"/>
            <a:ext cx="2868380" cy="22760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8034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9684" y="5334000"/>
            <a:ext cx="75326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দেহের বৃদ্ধি, ক্ষয়পূরণ, শক্তি উৎপাদন ও রোগ-প্রতিরোধ ক্ষমতা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457200"/>
            <a:ext cx="66294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4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2400" y="1981200"/>
            <a:ext cx="9296399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16600" b="1" cap="all" spc="0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 ও পুষ্টি</a:t>
            </a:r>
            <a:endParaRPr lang="en-US" sz="16600" b="1" cap="all" spc="0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760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2057400"/>
            <a:ext cx="7576457" cy="314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 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1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1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খাদ্য </a:t>
            </a: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 কি তা বলতে পারবে।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1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বিভিন্ন </a:t>
            </a: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 উপাদানের কাজ বর্ণনা করতে পারবে।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1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খাদ্য ও পুষ্টির প্রয়োজনীয়তা ব্যাখ্যা করতে পারবে।</a:t>
            </a:r>
            <a:endParaRPr lang="en-US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381000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শিক্ষনফল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760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2800" y="231843"/>
            <a:ext cx="22098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3340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দেহকে সুস্থ ও কাজের উপযোগী রাখার জন্য যে সকল উপাদান প্রয়োজন সেসব উপাদান বিশিষ্ট বস্তুই খাদ্য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50" y="878174"/>
            <a:ext cx="7429500" cy="399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0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5029200"/>
            <a:ext cx="8763000" cy="156966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231775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পরিশোষিত খাদ্য উপাদান দেহের বৃদ্ধি, ক্ষয়পূরণ, শক্তি উৎপাদন ও রোগ-প্রতিরোধ ক্ষমতা বাড়াতে সাহায্য করে, এই সম্পূর্ণ প্রক্রিয়াটিকে বলা হয় পুষ্টি।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230549"/>
            <a:ext cx="5333999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876880"/>
            <a:ext cx="76200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0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888</TotalTime>
  <Words>537</Words>
  <Application>Microsoft Office PowerPoint</Application>
  <PresentationFormat>On-screen Show (4:3)</PresentationFormat>
  <Paragraphs>85</Paragraphs>
  <Slides>23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77</cp:revision>
  <dcterms:created xsi:type="dcterms:W3CDTF">2019-05-07T10:45:14Z</dcterms:created>
  <dcterms:modified xsi:type="dcterms:W3CDTF">2019-05-12T04:02:15Z</dcterms:modified>
</cp:coreProperties>
</file>