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1" r:id="rId2"/>
    <p:sldId id="280" r:id="rId3"/>
    <p:sldId id="259" r:id="rId4"/>
    <p:sldId id="284" r:id="rId5"/>
    <p:sldId id="262" r:id="rId6"/>
    <p:sldId id="263" r:id="rId7"/>
    <p:sldId id="264" r:id="rId8"/>
    <p:sldId id="265" r:id="rId9"/>
    <p:sldId id="266" r:id="rId10"/>
    <p:sldId id="267" r:id="rId11"/>
    <p:sldId id="285" r:id="rId12"/>
    <p:sldId id="28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1" r:id="rId25"/>
    <p:sldId id="28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29.jpeg"/><Relationship Id="rId2" Type="http://schemas.openxmlformats.org/officeDocument/2006/relationships/image" Target="../media/image4.jpeg"/><Relationship Id="rId1" Type="http://schemas.openxmlformats.org/officeDocument/2006/relationships/image" Target="../media/image7.jpeg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image" Target="../media/image7.jpeg"/><Relationship Id="rId6" Type="http://schemas.openxmlformats.org/officeDocument/2006/relationships/image" Target="../media/image26.jpeg"/><Relationship Id="rId5" Type="http://schemas.openxmlformats.org/officeDocument/2006/relationships/image" Target="../media/image10.jpeg"/><Relationship Id="rId4" Type="http://schemas.openxmlformats.org/officeDocument/2006/relationships/image" Target="../media/image2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8FC416-3AF9-4BC9-945C-C66AB3754034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41B2AB-E794-47BE-B729-802437E3D5D8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algn="ctr"/>
          <a:r>
            <a:rPr lang="bn-IN" sz="2400" b="1" dirty="0" smtClean="0">
              <a:latin typeface="NikoshBAN" pitchFamily="2" charset="0"/>
              <a:cs typeface="NikoshBAN" pitchFamily="2" charset="0"/>
            </a:rPr>
            <a:t>সুন্দর বনে বাস করে</a:t>
          </a:r>
          <a:endParaRPr lang="en-US" sz="2400" b="1" dirty="0">
            <a:latin typeface="NikoshBAN" pitchFamily="2" charset="0"/>
            <a:cs typeface="NikoshBAN" pitchFamily="2" charset="0"/>
          </a:endParaRPr>
        </a:p>
      </dgm:t>
    </dgm:pt>
    <dgm:pt modelId="{AEDD6254-3EB6-4934-B0AF-795817C4599D}" type="parTrans" cxnId="{40D98E61-7736-4B64-A2E3-0A763CF8AF7A}">
      <dgm:prSet/>
      <dgm:spPr/>
      <dgm:t>
        <a:bodyPr/>
        <a:lstStyle/>
        <a:p>
          <a:pPr algn="ctr"/>
          <a:endParaRPr lang="en-US" sz="1600"/>
        </a:p>
      </dgm:t>
    </dgm:pt>
    <dgm:pt modelId="{9FFAB234-3DC3-4F78-8577-C75A6C526C25}" type="sibTrans" cxnId="{40D98E61-7736-4B64-A2E3-0A763CF8AF7A}">
      <dgm:prSet/>
      <dgm:spPr/>
      <dgm:t>
        <a:bodyPr/>
        <a:lstStyle/>
        <a:p>
          <a:pPr algn="ctr"/>
          <a:endParaRPr lang="en-US" sz="1600"/>
        </a:p>
      </dgm:t>
    </dgm:pt>
    <dgm:pt modelId="{A14B9931-07A9-4016-B0DC-06FCB60D5163}">
      <dgm:prSet phldrT="[Tex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algn="ctr"/>
          <a:r>
            <a:rPr lang="bn-IN" sz="4000" b="0" dirty="0" smtClean="0">
              <a:latin typeface="NikoshBAN" pitchFamily="2" charset="0"/>
              <a:cs typeface="NikoshBAN" pitchFamily="2" charset="0"/>
            </a:rPr>
            <a:t>বাঘ</a:t>
          </a:r>
          <a:endParaRPr lang="en-US" sz="4000" b="0" dirty="0">
            <a:latin typeface="NikoshBAN" pitchFamily="2" charset="0"/>
            <a:cs typeface="NikoshBAN" pitchFamily="2" charset="0"/>
          </a:endParaRPr>
        </a:p>
      </dgm:t>
    </dgm:pt>
    <dgm:pt modelId="{9EDDB2B8-4D35-4201-A789-5F32FFAA1CC1}" type="parTrans" cxnId="{E16D66C9-A6FE-4CD1-B19D-CE56898286EC}">
      <dgm:prSet custT="1"/>
      <dgm:spPr/>
      <dgm:t>
        <a:bodyPr/>
        <a:lstStyle/>
        <a:p>
          <a:pPr algn="ctr"/>
          <a:endParaRPr lang="en-US" sz="400"/>
        </a:p>
      </dgm:t>
    </dgm:pt>
    <dgm:pt modelId="{2C8C372C-B3CB-4323-B944-63B189BBDAAB}" type="sibTrans" cxnId="{E16D66C9-A6FE-4CD1-B19D-CE56898286EC}">
      <dgm:prSet/>
      <dgm:spPr/>
      <dgm:t>
        <a:bodyPr/>
        <a:lstStyle/>
        <a:p>
          <a:pPr algn="ctr"/>
          <a:endParaRPr lang="en-US" sz="1600"/>
        </a:p>
      </dgm:t>
    </dgm:pt>
    <dgm:pt modelId="{AAB21F77-C941-477E-B6AC-460028CECE5B}">
      <dgm:prSet phldrT="[Text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pPr algn="ctr"/>
          <a:r>
            <a:rPr lang="bn-IN" sz="4000" b="0" dirty="0" smtClean="0">
              <a:latin typeface="NikoshBAN" pitchFamily="2" charset="0"/>
              <a:cs typeface="NikoshBAN" pitchFamily="2" charset="0"/>
            </a:rPr>
            <a:t>গাধা</a:t>
          </a:r>
          <a:endParaRPr lang="en-US" sz="4000" b="0" dirty="0">
            <a:latin typeface="NikoshBAN" pitchFamily="2" charset="0"/>
            <a:cs typeface="NikoshBAN" pitchFamily="2" charset="0"/>
          </a:endParaRPr>
        </a:p>
      </dgm:t>
    </dgm:pt>
    <dgm:pt modelId="{FE07A447-50B4-4AD3-BE52-67475F8E5A55}" type="parTrans" cxnId="{F77DE682-4675-4450-A50D-D1D0CE2522F5}">
      <dgm:prSet custT="1"/>
      <dgm:spPr/>
      <dgm:t>
        <a:bodyPr/>
        <a:lstStyle/>
        <a:p>
          <a:pPr algn="ctr"/>
          <a:endParaRPr lang="en-US" sz="400"/>
        </a:p>
      </dgm:t>
    </dgm:pt>
    <dgm:pt modelId="{997BDB5C-DE93-42CE-9E0F-B09E7EB8A65C}" type="sibTrans" cxnId="{F77DE682-4675-4450-A50D-D1D0CE2522F5}">
      <dgm:prSet/>
      <dgm:spPr/>
      <dgm:t>
        <a:bodyPr/>
        <a:lstStyle/>
        <a:p>
          <a:pPr algn="ctr"/>
          <a:endParaRPr lang="en-US" sz="1600"/>
        </a:p>
      </dgm:t>
    </dgm:pt>
    <dgm:pt modelId="{2147F3CF-2F08-4793-A172-51E1CE9693B5}">
      <dgm:prSet phldrT="[Text]"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pPr algn="ctr"/>
          <a:r>
            <a:rPr lang="bn-IN" sz="4000" b="0" dirty="0" smtClean="0">
              <a:latin typeface="NikoshBAN" pitchFamily="2" charset="0"/>
              <a:cs typeface="NikoshBAN" pitchFamily="2" charset="0"/>
            </a:rPr>
            <a:t>গণ্ডার</a:t>
          </a:r>
          <a:endParaRPr lang="en-US" sz="4000" b="0" dirty="0">
            <a:latin typeface="NikoshBAN" pitchFamily="2" charset="0"/>
            <a:cs typeface="NikoshBAN" pitchFamily="2" charset="0"/>
          </a:endParaRPr>
        </a:p>
      </dgm:t>
    </dgm:pt>
    <dgm:pt modelId="{0E4B9A0C-56A0-4F4F-AAD1-206A0A31D7C0}" type="parTrans" cxnId="{0F20FA05-6672-421B-AFF7-424D2CF7FC3E}">
      <dgm:prSet custT="1"/>
      <dgm:spPr/>
      <dgm:t>
        <a:bodyPr/>
        <a:lstStyle/>
        <a:p>
          <a:pPr algn="ctr"/>
          <a:endParaRPr lang="en-US" sz="400"/>
        </a:p>
      </dgm:t>
    </dgm:pt>
    <dgm:pt modelId="{EE3CA028-B167-47BD-BD3E-D1A4F87F8D2E}" type="sibTrans" cxnId="{0F20FA05-6672-421B-AFF7-424D2CF7FC3E}">
      <dgm:prSet/>
      <dgm:spPr/>
      <dgm:t>
        <a:bodyPr/>
        <a:lstStyle/>
        <a:p>
          <a:pPr algn="ctr"/>
          <a:endParaRPr lang="en-US" sz="1600"/>
        </a:p>
      </dgm:t>
    </dgm:pt>
    <dgm:pt modelId="{5B90A7BD-7A39-4D7A-AA41-F75CAF2A8586}">
      <dgm:prSet phldrT="[Text]" custT="1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pPr algn="ctr"/>
          <a:r>
            <a:rPr lang="bn-IN" sz="3600" b="0" dirty="0" smtClean="0">
              <a:latin typeface="NikoshBAN" pitchFamily="2" charset="0"/>
              <a:cs typeface="NikoshBAN" pitchFamily="2" charset="0"/>
            </a:rPr>
            <a:t>হরিন</a:t>
          </a:r>
          <a:endParaRPr lang="en-US" sz="3600" b="0" dirty="0">
            <a:latin typeface="NikoshBAN" pitchFamily="2" charset="0"/>
            <a:cs typeface="NikoshBAN" pitchFamily="2" charset="0"/>
          </a:endParaRPr>
        </a:p>
      </dgm:t>
    </dgm:pt>
    <dgm:pt modelId="{DFF311D6-79CA-442D-B142-A2F1B4AE725B}" type="parTrans" cxnId="{837169EB-7A60-415E-8C4C-2739C6B1EBCB}">
      <dgm:prSet custT="1"/>
      <dgm:spPr/>
      <dgm:t>
        <a:bodyPr/>
        <a:lstStyle/>
        <a:p>
          <a:pPr algn="ctr"/>
          <a:endParaRPr lang="en-US" sz="400"/>
        </a:p>
      </dgm:t>
    </dgm:pt>
    <dgm:pt modelId="{0B180EF4-BA3F-4873-A262-D1543A75074C}" type="sibTrans" cxnId="{837169EB-7A60-415E-8C4C-2739C6B1EBCB}">
      <dgm:prSet/>
      <dgm:spPr/>
      <dgm:t>
        <a:bodyPr/>
        <a:lstStyle/>
        <a:p>
          <a:pPr algn="ctr"/>
          <a:endParaRPr lang="en-US" sz="1600"/>
        </a:p>
      </dgm:t>
    </dgm:pt>
    <dgm:pt modelId="{189A1170-FFB7-4524-931E-0CF6B8B24A66}">
      <dgm:prSet phldrT="[Text]" custT="1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pPr algn="ctr"/>
          <a:r>
            <a:rPr lang="bn-IN" sz="3600" b="0" dirty="0" smtClean="0">
              <a:latin typeface="NikoshBAN" pitchFamily="2" charset="0"/>
              <a:cs typeface="NikoshBAN" pitchFamily="2" charset="0"/>
            </a:rPr>
            <a:t>সাপ</a:t>
          </a:r>
          <a:endParaRPr lang="en-US" sz="3600" b="0" dirty="0"/>
        </a:p>
      </dgm:t>
    </dgm:pt>
    <dgm:pt modelId="{D588DAE3-400D-494E-9110-36627D682169}" type="parTrans" cxnId="{912AC4FA-3E0B-46BB-97ED-67EF3697B18B}">
      <dgm:prSet custT="1"/>
      <dgm:spPr/>
      <dgm:t>
        <a:bodyPr/>
        <a:lstStyle/>
        <a:p>
          <a:pPr algn="ctr"/>
          <a:endParaRPr lang="en-US" sz="400"/>
        </a:p>
      </dgm:t>
    </dgm:pt>
    <dgm:pt modelId="{BDEB7558-2F4E-495E-8B2E-0AA0F191E5F3}" type="sibTrans" cxnId="{912AC4FA-3E0B-46BB-97ED-67EF3697B18B}">
      <dgm:prSet/>
      <dgm:spPr/>
      <dgm:t>
        <a:bodyPr/>
        <a:lstStyle/>
        <a:p>
          <a:pPr algn="ctr"/>
          <a:endParaRPr lang="en-US" sz="1600"/>
        </a:p>
      </dgm:t>
    </dgm:pt>
    <dgm:pt modelId="{16F74517-0394-432E-8ECD-BD630AD48AA8}">
      <dgm:prSet phldrT="[Text]" custT="1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pPr algn="ctr"/>
          <a:r>
            <a:rPr lang="bn-IN" sz="2800" b="1" dirty="0" smtClean="0">
              <a:latin typeface="NikoshBAN" pitchFamily="2" charset="0"/>
              <a:cs typeface="NikoshBAN" pitchFamily="2" charset="0"/>
            </a:rPr>
            <a:t>মৌমাছি</a:t>
          </a:r>
          <a:endParaRPr lang="en-US" sz="2800" b="1" dirty="0"/>
        </a:p>
      </dgm:t>
    </dgm:pt>
    <dgm:pt modelId="{3C42BF72-90E9-4FC3-B461-33200148DD90}" type="parTrans" cxnId="{B1F43589-1DCF-4D9E-A02F-9C5067151DAA}">
      <dgm:prSet custT="1"/>
      <dgm:spPr/>
      <dgm:t>
        <a:bodyPr/>
        <a:lstStyle/>
        <a:p>
          <a:pPr algn="ctr"/>
          <a:endParaRPr lang="en-US" sz="400"/>
        </a:p>
      </dgm:t>
    </dgm:pt>
    <dgm:pt modelId="{4ED489E8-F5AE-40A1-9284-9A383A7C58D7}" type="sibTrans" cxnId="{B1F43589-1DCF-4D9E-A02F-9C5067151DAA}">
      <dgm:prSet/>
      <dgm:spPr/>
      <dgm:t>
        <a:bodyPr/>
        <a:lstStyle/>
        <a:p>
          <a:pPr algn="ctr"/>
          <a:endParaRPr lang="en-US" sz="1600"/>
        </a:p>
      </dgm:t>
    </dgm:pt>
    <dgm:pt modelId="{F29333C9-546E-4365-BA1B-1AA23DADFCCB}" type="pres">
      <dgm:prSet presAssocID="{D18FC416-3AF9-4BC9-945C-C66AB375403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12C4C41-D059-4BD7-BBD9-491A6FDD98B3}" type="pres">
      <dgm:prSet presAssocID="{D241B2AB-E794-47BE-B729-802437E3D5D8}" presName="centerShape" presStyleLbl="node0" presStyleIdx="0" presStyleCnt="1"/>
      <dgm:spPr/>
      <dgm:t>
        <a:bodyPr/>
        <a:lstStyle/>
        <a:p>
          <a:endParaRPr lang="en-US"/>
        </a:p>
      </dgm:t>
    </dgm:pt>
    <dgm:pt modelId="{5EB942DF-A80D-41A9-8AFE-6AE186028B46}" type="pres">
      <dgm:prSet presAssocID="{9EDDB2B8-4D35-4201-A789-5F32FFAA1CC1}" presName="Name9" presStyleLbl="parChTrans1D2" presStyleIdx="0" presStyleCnt="6"/>
      <dgm:spPr/>
      <dgm:t>
        <a:bodyPr/>
        <a:lstStyle/>
        <a:p>
          <a:endParaRPr lang="en-US"/>
        </a:p>
      </dgm:t>
    </dgm:pt>
    <dgm:pt modelId="{FE739F0D-D1F3-4B7D-8249-5BE7FB0C21B8}" type="pres">
      <dgm:prSet presAssocID="{9EDDB2B8-4D35-4201-A789-5F32FFAA1CC1}" presName="connTx" presStyleLbl="parChTrans1D2" presStyleIdx="0" presStyleCnt="6"/>
      <dgm:spPr/>
      <dgm:t>
        <a:bodyPr/>
        <a:lstStyle/>
        <a:p>
          <a:endParaRPr lang="en-US"/>
        </a:p>
      </dgm:t>
    </dgm:pt>
    <dgm:pt modelId="{61E4842C-83A0-4858-8FFD-904D176C441E}" type="pres">
      <dgm:prSet presAssocID="{A14B9931-07A9-4016-B0DC-06FCB60D5163}" presName="node" presStyleLbl="node1" presStyleIdx="0" presStyleCnt="6" custRadScaleRad="101085" custRadScaleInc="4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B1574E-57F8-45A4-8B9A-EA3AE5A4F4C9}" type="pres">
      <dgm:prSet presAssocID="{D588DAE3-400D-494E-9110-36627D682169}" presName="Name9" presStyleLbl="parChTrans1D2" presStyleIdx="1" presStyleCnt="6"/>
      <dgm:spPr/>
      <dgm:t>
        <a:bodyPr/>
        <a:lstStyle/>
        <a:p>
          <a:endParaRPr lang="en-US"/>
        </a:p>
      </dgm:t>
    </dgm:pt>
    <dgm:pt modelId="{F54AED0D-8512-4BE8-B375-5CE8E322CECE}" type="pres">
      <dgm:prSet presAssocID="{D588DAE3-400D-494E-9110-36627D682169}" presName="connTx" presStyleLbl="parChTrans1D2" presStyleIdx="1" presStyleCnt="6"/>
      <dgm:spPr/>
      <dgm:t>
        <a:bodyPr/>
        <a:lstStyle/>
        <a:p>
          <a:endParaRPr lang="en-US"/>
        </a:p>
      </dgm:t>
    </dgm:pt>
    <dgm:pt modelId="{68D3AD3D-31B8-42A7-85DE-94E212A68425}" type="pres">
      <dgm:prSet presAssocID="{189A1170-FFB7-4524-931E-0CF6B8B24A66}" presName="node" presStyleLbl="node1" presStyleIdx="1" presStyleCnt="6" custRadScaleRad="103211" custRadScaleInc="-35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16B562-4AA3-4E94-B70E-0DE4B8DCDE33}" type="pres">
      <dgm:prSet presAssocID="{3C42BF72-90E9-4FC3-B461-33200148DD90}" presName="Name9" presStyleLbl="parChTrans1D2" presStyleIdx="2" presStyleCnt="6"/>
      <dgm:spPr/>
      <dgm:t>
        <a:bodyPr/>
        <a:lstStyle/>
        <a:p>
          <a:endParaRPr lang="en-US"/>
        </a:p>
      </dgm:t>
    </dgm:pt>
    <dgm:pt modelId="{3C8EAAD8-9901-4F5B-AE32-969D7358FF5B}" type="pres">
      <dgm:prSet presAssocID="{3C42BF72-90E9-4FC3-B461-33200148DD90}" presName="connTx" presStyleLbl="parChTrans1D2" presStyleIdx="2" presStyleCnt="6"/>
      <dgm:spPr/>
      <dgm:t>
        <a:bodyPr/>
        <a:lstStyle/>
        <a:p>
          <a:endParaRPr lang="en-US"/>
        </a:p>
      </dgm:t>
    </dgm:pt>
    <dgm:pt modelId="{685950BA-B707-490E-807D-2B921D728753}" type="pres">
      <dgm:prSet presAssocID="{16F74517-0394-432E-8ECD-BD630AD48AA8}" presName="node" presStyleLbl="node1" presStyleIdx="2" presStyleCnt="6" custRadScaleRad="103211" custRadScaleInc="-35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232114-5D02-4A9D-AB59-0FFCB2ED3F3A}" type="pres">
      <dgm:prSet presAssocID="{FE07A447-50B4-4AD3-BE52-67475F8E5A55}" presName="Name9" presStyleLbl="parChTrans1D2" presStyleIdx="3" presStyleCnt="6"/>
      <dgm:spPr/>
      <dgm:t>
        <a:bodyPr/>
        <a:lstStyle/>
        <a:p>
          <a:endParaRPr lang="en-US"/>
        </a:p>
      </dgm:t>
    </dgm:pt>
    <dgm:pt modelId="{58894173-0319-4FB7-958A-29ED570B1094}" type="pres">
      <dgm:prSet presAssocID="{FE07A447-50B4-4AD3-BE52-67475F8E5A55}" presName="connTx" presStyleLbl="parChTrans1D2" presStyleIdx="3" presStyleCnt="6"/>
      <dgm:spPr/>
      <dgm:t>
        <a:bodyPr/>
        <a:lstStyle/>
        <a:p>
          <a:endParaRPr lang="en-US"/>
        </a:p>
      </dgm:t>
    </dgm:pt>
    <dgm:pt modelId="{FA0AF985-4329-4192-B309-D4F3560E9386}" type="pres">
      <dgm:prSet presAssocID="{AAB21F77-C941-477E-B6AC-460028CECE5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2EBD8C-8701-4A70-9627-F598A4DB8B50}" type="pres">
      <dgm:prSet presAssocID="{0E4B9A0C-56A0-4F4F-AAD1-206A0A31D7C0}" presName="Name9" presStyleLbl="parChTrans1D2" presStyleIdx="4" presStyleCnt="6"/>
      <dgm:spPr/>
      <dgm:t>
        <a:bodyPr/>
        <a:lstStyle/>
        <a:p>
          <a:endParaRPr lang="en-US"/>
        </a:p>
      </dgm:t>
    </dgm:pt>
    <dgm:pt modelId="{1A5604E3-F077-4550-84A1-5D665F13223B}" type="pres">
      <dgm:prSet presAssocID="{0E4B9A0C-56A0-4F4F-AAD1-206A0A31D7C0}" presName="connTx" presStyleLbl="parChTrans1D2" presStyleIdx="4" presStyleCnt="6"/>
      <dgm:spPr/>
      <dgm:t>
        <a:bodyPr/>
        <a:lstStyle/>
        <a:p>
          <a:endParaRPr lang="en-US"/>
        </a:p>
      </dgm:t>
    </dgm:pt>
    <dgm:pt modelId="{E9DA6457-CB0C-41E3-BC6D-F56F521F5399}" type="pres">
      <dgm:prSet presAssocID="{2147F3CF-2F08-4793-A172-51E1CE9693B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6BAF5D-54A0-438E-AE5C-22E6F4A0D7E5}" type="pres">
      <dgm:prSet presAssocID="{DFF311D6-79CA-442D-B142-A2F1B4AE725B}" presName="Name9" presStyleLbl="parChTrans1D2" presStyleIdx="5" presStyleCnt="6"/>
      <dgm:spPr/>
      <dgm:t>
        <a:bodyPr/>
        <a:lstStyle/>
        <a:p>
          <a:endParaRPr lang="en-US"/>
        </a:p>
      </dgm:t>
    </dgm:pt>
    <dgm:pt modelId="{0BFB0A87-05E7-46BC-AF84-2AA31BED37A5}" type="pres">
      <dgm:prSet presAssocID="{DFF311D6-79CA-442D-B142-A2F1B4AE725B}" presName="connTx" presStyleLbl="parChTrans1D2" presStyleIdx="5" presStyleCnt="6"/>
      <dgm:spPr/>
      <dgm:t>
        <a:bodyPr/>
        <a:lstStyle/>
        <a:p>
          <a:endParaRPr lang="en-US"/>
        </a:p>
      </dgm:t>
    </dgm:pt>
    <dgm:pt modelId="{9D6C45BE-FA6E-46F3-9B73-255ACE080482}" type="pres">
      <dgm:prSet presAssocID="{5B90A7BD-7A39-4D7A-AA41-F75CAF2A858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6D66C9-A6FE-4CD1-B19D-CE56898286EC}" srcId="{D241B2AB-E794-47BE-B729-802437E3D5D8}" destId="{A14B9931-07A9-4016-B0DC-06FCB60D5163}" srcOrd="0" destOrd="0" parTransId="{9EDDB2B8-4D35-4201-A789-5F32FFAA1CC1}" sibTransId="{2C8C372C-B3CB-4323-B944-63B189BBDAAB}"/>
    <dgm:cxn modelId="{BEC6E6DF-56D2-4A95-9D00-F445DDEB431F}" type="presOf" srcId="{FE07A447-50B4-4AD3-BE52-67475F8E5A55}" destId="{2F232114-5D02-4A9D-AB59-0FFCB2ED3F3A}" srcOrd="0" destOrd="0" presId="urn:microsoft.com/office/officeart/2005/8/layout/radial1"/>
    <dgm:cxn modelId="{163AA2B4-EEC2-4ED8-BCB4-3DD87AB4D223}" type="presOf" srcId="{DFF311D6-79CA-442D-B142-A2F1B4AE725B}" destId="{C16BAF5D-54A0-438E-AE5C-22E6F4A0D7E5}" srcOrd="0" destOrd="0" presId="urn:microsoft.com/office/officeart/2005/8/layout/radial1"/>
    <dgm:cxn modelId="{0F20FA05-6672-421B-AFF7-424D2CF7FC3E}" srcId="{D241B2AB-E794-47BE-B729-802437E3D5D8}" destId="{2147F3CF-2F08-4793-A172-51E1CE9693B5}" srcOrd="4" destOrd="0" parTransId="{0E4B9A0C-56A0-4F4F-AAD1-206A0A31D7C0}" sibTransId="{EE3CA028-B167-47BD-BD3E-D1A4F87F8D2E}"/>
    <dgm:cxn modelId="{CFB63555-C089-4247-B095-67DF38D5FFDC}" type="presOf" srcId="{D588DAE3-400D-494E-9110-36627D682169}" destId="{E6B1574E-57F8-45A4-8B9A-EA3AE5A4F4C9}" srcOrd="0" destOrd="0" presId="urn:microsoft.com/office/officeart/2005/8/layout/radial1"/>
    <dgm:cxn modelId="{C171BBAC-CE4F-4DEF-8AB7-785A317A9D23}" type="presOf" srcId="{DFF311D6-79CA-442D-B142-A2F1B4AE725B}" destId="{0BFB0A87-05E7-46BC-AF84-2AA31BED37A5}" srcOrd="1" destOrd="0" presId="urn:microsoft.com/office/officeart/2005/8/layout/radial1"/>
    <dgm:cxn modelId="{B9DE0FFC-8919-4DE5-B180-2F634657ADFA}" type="presOf" srcId="{FE07A447-50B4-4AD3-BE52-67475F8E5A55}" destId="{58894173-0319-4FB7-958A-29ED570B1094}" srcOrd="1" destOrd="0" presId="urn:microsoft.com/office/officeart/2005/8/layout/radial1"/>
    <dgm:cxn modelId="{E592ECD4-A014-4894-A5ED-211C9259E52D}" type="presOf" srcId="{D588DAE3-400D-494E-9110-36627D682169}" destId="{F54AED0D-8512-4BE8-B375-5CE8E322CECE}" srcOrd="1" destOrd="0" presId="urn:microsoft.com/office/officeart/2005/8/layout/radial1"/>
    <dgm:cxn modelId="{F77DE682-4675-4450-A50D-D1D0CE2522F5}" srcId="{D241B2AB-E794-47BE-B729-802437E3D5D8}" destId="{AAB21F77-C941-477E-B6AC-460028CECE5B}" srcOrd="3" destOrd="0" parTransId="{FE07A447-50B4-4AD3-BE52-67475F8E5A55}" sibTransId="{997BDB5C-DE93-42CE-9E0F-B09E7EB8A65C}"/>
    <dgm:cxn modelId="{AEC54A89-A1D6-45F2-B543-BD4D5E4AB0D3}" type="presOf" srcId="{AAB21F77-C941-477E-B6AC-460028CECE5B}" destId="{FA0AF985-4329-4192-B309-D4F3560E9386}" srcOrd="0" destOrd="0" presId="urn:microsoft.com/office/officeart/2005/8/layout/radial1"/>
    <dgm:cxn modelId="{E05EFD93-2CB0-41C0-B9B8-8A1C8E48D94B}" type="presOf" srcId="{9EDDB2B8-4D35-4201-A789-5F32FFAA1CC1}" destId="{5EB942DF-A80D-41A9-8AFE-6AE186028B46}" srcOrd="0" destOrd="0" presId="urn:microsoft.com/office/officeart/2005/8/layout/radial1"/>
    <dgm:cxn modelId="{81F1AF87-55E9-4563-9F90-E6DBC6592C68}" type="presOf" srcId="{A14B9931-07A9-4016-B0DC-06FCB60D5163}" destId="{61E4842C-83A0-4858-8FFD-904D176C441E}" srcOrd="0" destOrd="0" presId="urn:microsoft.com/office/officeart/2005/8/layout/radial1"/>
    <dgm:cxn modelId="{912AC4FA-3E0B-46BB-97ED-67EF3697B18B}" srcId="{D241B2AB-E794-47BE-B729-802437E3D5D8}" destId="{189A1170-FFB7-4524-931E-0CF6B8B24A66}" srcOrd="1" destOrd="0" parTransId="{D588DAE3-400D-494E-9110-36627D682169}" sibTransId="{BDEB7558-2F4E-495E-8B2E-0AA0F191E5F3}"/>
    <dgm:cxn modelId="{4ADADA7E-5F7A-4D29-BE3B-650334D59915}" type="presOf" srcId="{5B90A7BD-7A39-4D7A-AA41-F75CAF2A8586}" destId="{9D6C45BE-FA6E-46F3-9B73-255ACE080482}" srcOrd="0" destOrd="0" presId="urn:microsoft.com/office/officeart/2005/8/layout/radial1"/>
    <dgm:cxn modelId="{F3B5B460-8D7C-441F-811B-BA7124961046}" type="presOf" srcId="{0E4B9A0C-56A0-4F4F-AAD1-206A0A31D7C0}" destId="{1A5604E3-F077-4550-84A1-5D665F13223B}" srcOrd="1" destOrd="0" presId="urn:microsoft.com/office/officeart/2005/8/layout/radial1"/>
    <dgm:cxn modelId="{F4FB0E0B-030F-4CEC-9746-EEB291CFABEA}" type="presOf" srcId="{0E4B9A0C-56A0-4F4F-AAD1-206A0A31D7C0}" destId="{762EBD8C-8701-4A70-9627-F598A4DB8B50}" srcOrd="0" destOrd="0" presId="urn:microsoft.com/office/officeart/2005/8/layout/radial1"/>
    <dgm:cxn modelId="{7DBC0263-9117-48EA-808D-5194376E25C2}" type="presOf" srcId="{3C42BF72-90E9-4FC3-B461-33200148DD90}" destId="{DC16B562-4AA3-4E94-B70E-0DE4B8DCDE33}" srcOrd="0" destOrd="0" presId="urn:microsoft.com/office/officeart/2005/8/layout/radial1"/>
    <dgm:cxn modelId="{6B5D822C-4859-4B23-A522-07AF9AC608AF}" type="presOf" srcId="{16F74517-0394-432E-8ECD-BD630AD48AA8}" destId="{685950BA-B707-490E-807D-2B921D728753}" srcOrd="0" destOrd="0" presId="urn:microsoft.com/office/officeart/2005/8/layout/radial1"/>
    <dgm:cxn modelId="{837169EB-7A60-415E-8C4C-2739C6B1EBCB}" srcId="{D241B2AB-E794-47BE-B729-802437E3D5D8}" destId="{5B90A7BD-7A39-4D7A-AA41-F75CAF2A8586}" srcOrd="5" destOrd="0" parTransId="{DFF311D6-79CA-442D-B142-A2F1B4AE725B}" sibTransId="{0B180EF4-BA3F-4873-A262-D1543A75074C}"/>
    <dgm:cxn modelId="{3837AC21-4B75-4035-866F-7906DC5597FC}" type="presOf" srcId="{2147F3CF-2F08-4793-A172-51E1CE9693B5}" destId="{E9DA6457-CB0C-41E3-BC6D-F56F521F5399}" srcOrd="0" destOrd="0" presId="urn:microsoft.com/office/officeart/2005/8/layout/radial1"/>
    <dgm:cxn modelId="{227AB7D4-AD6D-42E0-B8CD-38D2477F4AD5}" type="presOf" srcId="{9EDDB2B8-4D35-4201-A789-5F32FFAA1CC1}" destId="{FE739F0D-D1F3-4B7D-8249-5BE7FB0C21B8}" srcOrd="1" destOrd="0" presId="urn:microsoft.com/office/officeart/2005/8/layout/radial1"/>
    <dgm:cxn modelId="{C4C7ED79-689E-431B-BB09-47A62A72D90D}" type="presOf" srcId="{189A1170-FFB7-4524-931E-0CF6B8B24A66}" destId="{68D3AD3D-31B8-42A7-85DE-94E212A68425}" srcOrd="0" destOrd="0" presId="urn:microsoft.com/office/officeart/2005/8/layout/radial1"/>
    <dgm:cxn modelId="{40D98E61-7736-4B64-A2E3-0A763CF8AF7A}" srcId="{D18FC416-3AF9-4BC9-945C-C66AB3754034}" destId="{D241B2AB-E794-47BE-B729-802437E3D5D8}" srcOrd="0" destOrd="0" parTransId="{AEDD6254-3EB6-4934-B0AF-795817C4599D}" sibTransId="{9FFAB234-3DC3-4F78-8577-C75A6C526C25}"/>
    <dgm:cxn modelId="{04639437-280C-4E49-B041-D52E50312C43}" type="presOf" srcId="{3C42BF72-90E9-4FC3-B461-33200148DD90}" destId="{3C8EAAD8-9901-4F5B-AE32-969D7358FF5B}" srcOrd="1" destOrd="0" presId="urn:microsoft.com/office/officeart/2005/8/layout/radial1"/>
    <dgm:cxn modelId="{BEF716CE-7D4E-4345-A3BB-250592CC9BA1}" type="presOf" srcId="{D241B2AB-E794-47BE-B729-802437E3D5D8}" destId="{212C4C41-D059-4BD7-BBD9-491A6FDD98B3}" srcOrd="0" destOrd="0" presId="urn:microsoft.com/office/officeart/2005/8/layout/radial1"/>
    <dgm:cxn modelId="{B1F43589-1DCF-4D9E-A02F-9C5067151DAA}" srcId="{D241B2AB-E794-47BE-B729-802437E3D5D8}" destId="{16F74517-0394-432E-8ECD-BD630AD48AA8}" srcOrd="2" destOrd="0" parTransId="{3C42BF72-90E9-4FC3-B461-33200148DD90}" sibTransId="{4ED489E8-F5AE-40A1-9284-9A383A7C58D7}"/>
    <dgm:cxn modelId="{DD35AF9D-BAE2-471D-9532-D45F77244A48}" type="presOf" srcId="{D18FC416-3AF9-4BC9-945C-C66AB3754034}" destId="{F29333C9-546E-4365-BA1B-1AA23DADFCCB}" srcOrd="0" destOrd="0" presId="urn:microsoft.com/office/officeart/2005/8/layout/radial1"/>
    <dgm:cxn modelId="{E58C0F73-52FC-4EC0-AE70-C272BE8BF3A9}" type="presParOf" srcId="{F29333C9-546E-4365-BA1B-1AA23DADFCCB}" destId="{212C4C41-D059-4BD7-BBD9-491A6FDD98B3}" srcOrd="0" destOrd="0" presId="urn:microsoft.com/office/officeart/2005/8/layout/radial1"/>
    <dgm:cxn modelId="{7EED2E6E-CE43-4539-B505-7128BAC4BAF2}" type="presParOf" srcId="{F29333C9-546E-4365-BA1B-1AA23DADFCCB}" destId="{5EB942DF-A80D-41A9-8AFE-6AE186028B46}" srcOrd="1" destOrd="0" presId="urn:microsoft.com/office/officeart/2005/8/layout/radial1"/>
    <dgm:cxn modelId="{6DF2D557-82AC-4CE0-8972-374F4CFEABD7}" type="presParOf" srcId="{5EB942DF-A80D-41A9-8AFE-6AE186028B46}" destId="{FE739F0D-D1F3-4B7D-8249-5BE7FB0C21B8}" srcOrd="0" destOrd="0" presId="urn:microsoft.com/office/officeart/2005/8/layout/radial1"/>
    <dgm:cxn modelId="{2DA0E2B1-23D6-4AF9-8ADD-A50FDEB170EA}" type="presParOf" srcId="{F29333C9-546E-4365-BA1B-1AA23DADFCCB}" destId="{61E4842C-83A0-4858-8FFD-904D176C441E}" srcOrd="2" destOrd="0" presId="urn:microsoft.com/office/officeart/2005/8/layout/radial1"/>
    <dgm:cxn modelId="{363C82D4-D57D-4EC4-BC75-FB068862DC4D}" type="presParOf" srcId="{F29333C9-546E-4365-BA1B-1AA23DADFCCB}" destId="{E6B1574E-57F8-45A4-8B9A-EA3AE5A4F4C9}" srcOrd="3" destOrd="0" presId="urn:microsoft.com/office/officeart/2005/8/layout/radial1"/>
    <dgm:cxn modelId="{E19F1D4F-457B-432A-B846-150477BA3A2F}" type="presParOf" srcId="{E6B1574E-57F8-45A4-8B9A-EA3AE5A4F4C9}" destId="{F54AED0D-8512-4BE8-B375-5CE8E322CECE}" srcOrd="0" destOrd="0" presId="urn:microsoft.com/office/officeart/2005/8/layout/radial1"/>
    <dgm:cxn modelId="{A033BD8F-1F37-49F0-92F9-AF76DFD026E9}" type="presParOf" srcId="{F29333C9-546E-4365-BA1B-1AA23DADFCCB}" destId="{68D3AD3D-31B8-42A7-85DE-94E212A68425}" srcOrd="4" destOrd="0" presId="urn:microsoft.com/office/officeart/2005/8/layout/radial1"/>
    <dgm:cxn modelId="{D654169B-152D-4CC2-9970-E09474473AC4}" type="presParOf" srcId="{F29333C9-546E-4365-BA1B-1AA23DADFCCB}" destId="{DC16B562-4AA3-4E94-B70E-0DE4B8DCDE33}" srcOrd="5" destOrd="0" presId="urn:microsoft.com/office/officeart/2005/8/layout/radial1"/>
    <dgm:cxn modelId="{315517C2-3AD8-495E-9D53-360C6DEA14F8}" type="presParOf" srcId="{DC16B562-4AA3-4E94-B70E-0DE4B8DCDE33}" destId="{3C8EAAD8-9901-4F5B-AE32-969D7358FF5B}" srcOrd="0" destOrd="0" presId="urn:microsoft.com/office/officeart/2005/8/layout/radial1"/>
    <dgm:cxn modelId="{B71E1E32-F132-42C6-99EF-BF18A732D324}" type="presParOf" srcId="{F29333C9-546E-4365-BA1B-1AA23DADFCCB}" destId="{685950BA-B707-490E-807D-2B921D728753}" srcOrd="6" destOrd="0" presId="urn:microsoft.com/office/officeart/2005/8/layout/radial1"/>
    <dgm:cxn modelId="{EDF92E0A-2C8D-46B6-8E71-FAFE4E4AF6EE}" type="presParOf" srcId="{F29333C9-546E-4365-BA1B-1AA23DADFCCB}" destId="{2F232114-5D02-4A9D-AB59-0FFCB2ED3F3A}" srcOrd="7" destOrd="0" presId="urn:microsoft.com/office/officeart/2005/8/layout/radial1"/>
    <dgm:cxn modelId="{02F30321-37AB-4AA4-B8BB-1874B28BAAD6}" type="presParOf" srcId="{2F232114-5D02-4A9D-AB59-0FFCB2ED3F3A}" destId="{58894173-0319-4FB7-958A-29ED570B1094}" srcOrd="0" destOrd="0" presId="urn:microsoft.com/office/officeart/2005/8/layout/radial1"/>
    <dgm:cxn modelId="{2061AE7F-DED7-4C59-9DCA-0E5F39F42A16}" type="presParOf" srcId="{F29333C9-546E-4365-BA1B-1AA23DADFCCB}" destId="{FA0AF985-4329-4192-B309-D4F3560E9386}" srcOrd="8" destOrd="0" presId="urn:microsoft.com/office/officeart/2005/8/layout/radial1"/>
    <dgm:cxn modelId="{5EB33F60-FB48-45D5-91A8-9492EAFD9296}" type="presParOf" srcId="{F29333C9-546E-4365-BA1B-1AA23DADFCCB}" destId="{762EBD8C-8701-4A70-9627-F598A4DB8B50}" srcOrd="9" destOrd="0" presId="urn:microsoft.com/office/officeart/2005/8/layout/radial1"/>
    <dgm:cxn modelId="{54713607-5A2B-4E22-AD7B-87CDFE0D28F5}" type="presParOf" srcId="{762EBD8C-8701-4A70-9627-F598A4DB8B50}" destId="{1A5604E3-F077-4550-84A1-5D665F13223B}" srcOrd="0" destOrd="0" presId="urn:microsoft.com/office/officeart/2005/8/layout/radial1"/>
    <dgm:cxn modelId="{4AFE0A5C-BC76-4B8F-95A8-C59F8241BDDE}" type="presParOf" srcId="{F29333C9-546E-4365-BA1B-1AA23DADFCCB}" destId="{E9DA6457-CB0C-41E3-BC6D-F56F521F5399}" srcOrd="10" destOrd="0" presId="urn:microsoft.com/office/officeart/2005/8/layout/radial1"/>
    <dgm:cxn modelId="{261D84B5-20C4-4586-B96A-BACCBEC1F5D5}" type="presParOf" srcId="{F29333C9-546E-4365-BA1B-1AA23DADFCCB}" destId="{C16BAF5D-54A0-438E-AE5C-22E6F4A0D7E5}" srcOrd="11" destOrd="0" presId="urn:microsoft.com/office/officeart/2005/8/layout/radial1"/>
    <dgm:cxn modelId="{1DA943BE-AE8F-4FA6-8DD0-ADF784AA85C4}" type="presParOf" srcId="{C16BAF5D-54A0-438E-AE5C-22E6F4A0D7E5}" destId="{0BFB0A87-05E7-46BC-AF84-2AA31BED37A5}" srcOrd="0" destOrd="0" presId="urn:microsoft.com/office/officeart/2005/8/layout/radial1"/>
    <dgm:cxn modelId="{9511FA7C-6B59-420B-AEA0-D5DF2392A6B5}" type="presParOf" srcId="{F29333C9-546E-4365-BA1B-1AA23DADFCCB}" destId="{9D6C45BE-FA6E-46F3-9B73-255ACE080482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2C4C41-D059-4BD7-BBD9-491A6FDD98B3}">
      <dsp:nvSpPr>
        <dsp:cNvPr id="0" name=""/>
        <dsp:cNvSpPr/>
      </dsp:nvSpPr>
      <dsp:spPr>
        <a:xfrm>
          <a:off x="3651107" y="1822307"/>
          <a:ext cx="1384584" cy="138458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1" kern="1200" dirty="0" smtClean="0">
              <a:latin typeface="NikoshBAN" pitchFamily="2" charset="0"/>
              <a:cs typeface="NikoshBAN" pitchFamily="2" charset="0"/>
            </a:rPr>
            <a:t>সুন্দর বনে বাস করে</a:t>
          </a:r>
          <a:endParaRPr lang="en-US" sz="2400" b="1" kern="1200" dirty="0">
            <a:latin typeface="NikoshBAN" pitchFamily="2" charset="0"/>
            <a:cs typeface="NikoshBAN" pitchFamily="2" charset="0"/>
          </a:endParaRPr>
        </a:p>
      </dsp:txBody>
      <dsp:txXfrm>
        <a:off x="3853875" y="2025075"/>
        <a:ext cx="979048" cy="979048"/>
      </dsp:txXfrm>
    </dsp:sp>
    <dsp:sp modelId="{5EB942DF-A80D-41A9-8AFE-6AE186028B46}">
      <dsp:nvSpPr>
        <dsp:cNvPr id="0" name=""/>
        <dsp:cNvSpPr/>
      </dsp:nvSpPr>
      <dsp:spPr>
        <a:xfrm rot="16208172">
          <a:off x="4126701" y="1589101"/>
          <a:ext cx="437728" cy="28690"/>
        </a:xfrm>
        <a:custGeom>
          <a:avLst/>
          <a:gdLst/>
          <a:ahLst/>
          <a:cxnLst/>
          <a:rect l="0" t="0" r="0" b="0"/>
          <a:pathLst>
            <a:path>
              <a:moveTo>
                <a:pt x="0" y="14345"/>
              </a:moveTo>
              <a:lnTo>
                <a:pt x="437728" y="1434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" kern="1200"/>
        </a:p>
      </dsp:txBody>
      <dsp:txXfrm>
        <a:off x="4334622" y="1592502"/>
        <a:ext cx="21886" cy="21886"/>
      </dsp:txXfrm>
    </dsp:sp>
    <dsp:sp modelId="{61E4842C-83A0-4858-8FFD-904D176C441E}">
      <dsp:nvSpPr>
        <dsp:cNvPr id="0" name=""/>
        <dsp:cNvSpPr/>
      </dsp:nvSpPr>
      <dsp:spPr>
        <a:xfrm>
          <a:off x="3655439" y="0"/>
          <a:ext cx="1384584" cy="138458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b="0" kern="1200" dirty="0" smtClean="0">
              <a:latin typeface="NikoshBAN" pitchFamily="2" charset="0"/>
              <a:cs typeface="NikoshBAN" pitchFamily="2" charset="0"/>
            </a:rPr>
            <a:t>বাঘ</a:t>
          </a:r>
          <a:endParaRPr lang="en-US" sz="4000" b="0" kern="1200" dirty="0">
            <a:latin typeface="NikoshBAN" pitchFamily="2" charset="0"/>
            <a:cs typeface="NikoshBAN" pitchFamily="2" charset="0"/>
          </a:endParaRPr>
        </a:p>
      </dsp:txBody>
      <dsp:txXfrm>
        <a:off x="3858207" y="202768"/>
        <a:ext cx="979048" cy="979048"/>
      </dsp:txXfrm>
    </dsp:sp>
    <dsp:sp modelId="{E6B1574E-57F8-45A4-8B9A-EA3AE5A4F4C9}">
      <dsp:nvSpPr>
        <dsp:cNvPr id="0" name=""/>
        <dsp:cNvSpPr/>
      </dsp:nvSpPr>
      <dsp:spPr>
        <a:xfrm rot="19735614">
          <a:off x="4902199" y="2020085"/>
          <a:ext cx="476064" cy="28690"/>
        </a:xfrm>
        <a:custGeom>
          <a:avLst/>
          <a:gdLst/>
          <a:ahLst/>
          <a:cxnLst/>
          <a:rect l="0" t="0" r="0" b="0"/>
          <a:pathLst>
            <a:path>
              <a:moveTo>
                <a:pt x="0" y="14345"/>
              </a:moveTo>
              <a:lnTo>
                <a:pt x="476064" y="1434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" kern="1200"/>
        </a:p>
      </dsp:txBody>
      <dsp:txXfrm>
        <a:off x="5128330" y="2022528"/>
        <a:ext cx="23803" cy="23803"/>
      </dsp:txXfrm>
    </dsp:sp>
    <dsp:sp modelId="{68D3AD3D-31B8-42A7-85DE-94E212A68425}">
      <dsp:nvSpPr>
        <dsp:cNvPr id="0" name=""/>
        <dsp:cNvSpPr/>
      </dsp:nvSpPr>
      <dsp:spPr>
        <a:xfrm>
          <a:off x="5244771" y="861968"/>
          <a:ext cx="1384584" cy="138458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b="0" kern="1200" dirty="0" smtClean="0">
              <a:latin typeface="NikoshBAN" pitchFamily="2" charset="0"/>
              <a:cs typeface="NikoshBAN" pitchFamily="2" charset="0"/>
            </a:rPr>
            <a:t>সাপ</a:t>
          </a:r>
          <a:endParaRPr lang="en-US" sz="3600" b="0" kern="1200" dirty="0"/>
        </a:p>
      </dsp:txBody>
      <dsp:txXfrm>
        <a:off x="5447539" y="1064736"/>
        <a:ext cx="979048" cy="979048"/>
      </dsp:txXfrm>
    </dsp:sp>
    <dsp:sp modelId="{DC16B562-4AA3-4E94-B70E-0DE4B8DCDE33}">
      <dsp:nvSpPr>
        <dsp:cNvPr id="0" name=""/>
        <dsp:cNvSpPr/>
      </dsp:nvSpPr>
      <dsp:spPr>
        <a:xfrm rot="1735614">
          <a:off x="4919622" y="2950246"/>
          <a:ext cx="476064" cy="28690"/>
        </a:xfrm>
        <a:custGeom>
          <a:avLst/>
          <a:gdLst/>
          <a:ahLst/>
          <a:cxnLst/>
          <a:rect l="0" t="0" r="0" b="0"/>
          <a:pathLst>
            <a:path>
              <a:moveTo>
                <a:pt x="0" y="14345"/>
              </a:moveTo>
              <a:lnTo>
                <a:pt x="476064" y="1434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" kern="1200"/>
        </a:p>
      </dsp:txBody>
      <dsp:txXfrm>
        <a:off x="5145753" y="2952690"/>
        <a:ext cx="23803" cy="23803"/>
      </dsp:txXfrm>
    </dsp:sp>
    <dsp:sp modelId="{685950BA-B707-490E-807D-2B921D728753}">
      <dsp:nvSpPr>
        <dsp:cNvPr id="0" name=""/>
        <dsp:cNvSpPr/>
      </dsp:nvSpPr>
      <dsp:spPr>
        <a:xfrm>
          <a:off x="5279617" y="2722291"/>
          <a:ext cx="1384584" cy="1384584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1" kern="1200" dirty="0" smtClean="0">
              <a:latin typeface="NikoshBAN" pitchFamily="2" charset="0"/>
              <a:cs typeface="NikoshBAN" pitchFamily="2" charset="0"/>
            </a:rPr>
            <a:t>মৌমাছি</a:t>
          </a:r>
          <a:endParaRPr lang="en-US" sz="2800" b="1" kern="1200" dirty="0"/>
        </a:p>
      </dsp:txBody>
      <dsp:txXfrm>
        <a:off x="5482385" y="2925059"/>
        <a:ext cx="979048" cy="979048"/>
      </dsp:txXfrm>
    </dsp:sp>
    <dsp:sp modelId="{2F232114-5D02-4A9D-AB59-0FFCB2ED3F3A}">
      <dsp:nvSpPr>
        <dsp:cNvPr id="0" name=""/>
        <dsp:cNvSpPr/>
      </dsp:nvSpPr>
      <dsp:spPr>
        <a:xfrm rot="5400000">
          <a:off x="4134311" y="3401636"/>
          <a:ext cx="418177" cy="28690"/>
        </a:xfrm>
        <a:custGeom>
          <a:avLst/>
          <a:gdLst/>
          <a:ahLst/>
          <a:cxnLst/>
          <a:rect l="0" t="0" r="0" b="0"/>
          <a:pathLst>
            <a:path>
              <a:moveTo>
                <a:pt x="0" y="14345"/>
              </a:moveTo>
              <a:lnTo>
                <a:pt x="418177" y="1434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" kern="1200"/>
        </a:p>
      </dsp:txBody>
      <dsp:txXfrm>
        <a:off x="4332945" y="3405526"/>
        <a:ext cx="20908" cy="20908"/>
      </dsp:txXfrm>
    </dsp:sp>
    <dsp:sp modelId="{FA0AF985-4329-4192-B309-D4F3560E9386}">
      <dsp:nvSpPr>
        <dsp:cNvPr id="0" name=""/>
        <dsp:cNvSpPr/>
      </dsp:nvSpPr>
      <dsp:spPr>
        <a:xfrm>
          <a:off x="3651107" y="3625070"/>
          <a:ext cx="1384584" cy="1384584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b="0" kern="1200" dirty="0" smtClean="0">
              <a:latin typeface="NikoshBAN" pitchFamily="2" charset="0"/>
              <a:cs typeface="NikoshBAN" pitchFamily="2" charset="0"/>
            </a:rPr>
            <a:t>গাধা</a:t>
          </a:r>
          <a:endParaRPr lang="en-US" sz="4000" b="0" kern="1200" dirty="0">
            <a:latin typeface="NikoshBAN" pitchFamily="2" charset="0"/>
            <a:cs typeface="NikoshBAN" pitchFamily="2" charset="0"/>
          </a:endParaRPr>
        </a:p>
      </dsp:txBody>
      <dsp:txXfrm>
        <a:off x="3853875" y="3827838"/>
        <a:ext cx="979048" cy="979048"/>
      </dsp:txXfrm>
    </dsp:sp>
    <dsp:sp modelId="{762EBD8C-8701-4A70-9627-F598A4DB8B50}">
      <dsp:nvSpPr>
        <dsp:cNvPr id="0" name=""/>
        <dsp:cNvSpPr/>
      </dsp:nvSpPr>
      <dsp:spPr>
        <a:xfrm rot="9000000">
          <a:off x="3353692" y="2950945"/>
          <a:ext cx="418177" cy="28690"/>
        </a:xfrm>
        <a:custGeom>
          <a:avLst/>
          <a:gdLst/>
          <a:ahLst/>
          <a:cxnLst/>
          <a:rect l="0" t="0" r="0" b="0"/>
          <a:pathLst>
            <a:path>
              <a:moveTo>
                <a:pt x="0" y="14345"/>
              </a:moveTo>
              <a:lnTo>
                <a:pt x="418177" y="1434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" kern="1200"/>
        </a:p>
      </dsp:txBody>
      <dsp:txXfrm rot="10800000">
        <a:off x="3552326" y="2954836"/>
        <a:ext cx="20908" cy="20908"/>
      </dsp:txXfrm>
    </dsp:sp>
    <dsp:sp modelId="{E9DA6457-CB0C-41E3-BC6D-F56F521F5399}">
      <dsp:nvSpPr>
        <dsp:cNvPr id="0" name=""/>
        <dsp:cNvSpPr/>
      </dsp:nvSpPr>
      <dsp:spPr>
        <a:xfrm>
          <a:off x="2089869" y="2723688"/>
          <a:ext cx="1384584" cy="1384584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b="0" kern="1200" dirty="0" smtClean="0">
              <a:latin typeface="NikoshBAN" pitchFamily="2" charset="0"/>
              <a:cs typeface="NikoshBAN" pitchFamily="2" charset="0"/>
            </a:rPr>
            <a:t>গণ্ডার</a:t>
          </a:r>
          <a:endParaRPr lang="en-US" sz="4000" b="0" kern="1200" dirty="0">
            <a:latin typeface="NikoshBAN" pitchFamily="2" charset="0"/>
            <a:cs typeface="NikoshBAN" pitchFamily="2" charset="0"/>
          </a:endParaRPr>
        </a:p>
      </dsp:txBody>
      <dsp:txXfrm>
        <a:off x="2292637" y="2926456"/>
        <a:ext cx="979048" cy="979048"/>
      </dsp:txXfrm>
    </dsp:sp>
    <dsp:sp modelId="{C16BAF5D-54A0-438E-AE5C-22E6F4A0D7E5}">
      <dsp:nvSpPr>
        <dsp:cNvPr id="0" name=""/>
        <dsp:cNvSpPr/>
      </dsp:nvSpPr>
      <dsp:spPr>
        <a:xfrm rot="12600000">
          <a:off x="3353692" y="2049564"/>
          <a:ext cx="418177" cy="28690"/>
        </a:xfrm>
        <a:custGeom>
          <a:avLst/>
          <a:gdLst/>
          <a:ahLst/>
          <a:cxnLst/>
          <a:rect l="0" t="0" r="0" b="0"/>
          <a:pathLst>
            <a:path>
              <a:moveTo>
                <a:pt x="0" y="14345"/>
              </a:moveTo>
              <a:lnTo>
                <a:pt x="418177" y="1434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" kern="1200"/>
        </a:p>
      </dsp:txBody>
      <dsp:txXfrm rot="10800000">
        <a:off x="3552326" y="2053454"/>
        <a:ext cx="20908" cy="20908"/>
      </dsp:txXfrm>
    </dsp:sp>
    <dsp:sp modelId="{9D6C45BE-FA6E-46F3-9B73-255ACE080482}">
      <dsp:nvSpPr>
        <dsp:cNvPr id="0" name=""/>
        <dsp:cNvSpPr/>
      </dsp:nvSpPr>
      <dsp:spPr>
        <a:xfrm>
          <a:off x="2089869" y="920926"/>
          <a:ext cx="1384584" cy="1384584"/>
        </a:xfrm>
        <a:prstGeom prst="ellipse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b="0" kern="1200" dirty="0" smtClean="0">
              <a:latin typeface="NikoshBAN" pitchFamily="2" charset="0"/>
              <a:cs typeface="NikoshBAN" pitchFamily="2" charset="0"/>
            </a:rPr>
            <a:t>হরিন</a:t>
          </a:r>
          <a:endParaRPr lang="en-US" sz="3600" b="0" kern="1200" dirty="0">
            <a:latin typeface="NikoshBAN" pitchFamily="2" charset="0"/>
            <a:cs typeface="NikoshBAN" pitchFamily="2" charset="0"/>
          </a:endParaRPr>
        </a:p>
      </dsp:txBody>
      <dsp:txXfrm>
        <a:off x="2292637" y="1123694"/>
        <a:ext cx="979048" cy="9790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8FA8C7-714D-4255-BC64-A5ABD3756198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D08D8-C841-4BD5-A498-89DF32E66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153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5251E-9945-48D4-AFC5-C163E339C059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60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006DA-3E0B-43FD-811A-51AACC89BAF5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8BCFE-86F6-4CBB-8437-838429F9D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132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006DA-3E0B-43FD-811A-51AACC89BAF5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8BCFE-86F6-4CBB-8437-838429F9D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442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006DA-3E0B-43FD-811A-51AACC89BAF5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8BCFE-86F6-4CBB-8437-838429F9D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162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006DA-3E0B-43FD-811A-51AACC89BAF5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8BCFE-86F6-4CBB-8437-838429F9D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934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006DA-3E0B-43FD-811A-51AACC89BAF5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8BCFE-86F6-4CBB-8437-838429F9D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227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006DA-3E0B-43FD-811A-51AACC89BAF5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8BCFE-86F6-4CBB-8437-838429F9D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717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006DA-3E0B-43FD-811A-51AACC89BAF5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8BCFE-86F6-4CBB-8437-838429F9D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811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006DA-3E0B-43FD-811A-51AACC89BAF5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8BCFE-86F6-4CBB-8437-838429F9D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93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006DA-3E0B-43FD-811A-51AACC89BAF5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8BCFE-86F6-4CBB-8437-838429F9D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39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006DA-3E0B-43FD-811A-51AACC89BAF5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8BCFE-86F6-4CBB-8437-838429F9D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177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006DA-3E0B-43FD-811A-51AACC89BAF5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8BCFE-86F6-4CBB-8437-838429F9D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680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006DA-3E0B-43FD-811A-51AACC89BAF5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8BCFE-86F6-4CBB-8437-838429F9D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22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55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287216"/>
            <a:ext cx="8542020" cy="657078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Rectangle 4"/>
          <p:cNvSpPr/>
          <p:nvPr/>
        </p:nvSpPr>
        <p:spPr>
          <a:xfrm>
            <a:off x="4038600" y="762002"/>
            <a:ext cx="4267201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13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56515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unched Tape 4"/>
          <p:cNvSpPr/>
          <p:nvPr/>
        </p:nvSpPr>
        <p:spPr>
          <a:xfrm>
            <a:off x="3581400" y="3124200"/>
            <a:ext cx="6019800" cy="914400"/>
          </a:xfrm>
          <a:prstGeom prst="flowChartPunchedTap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এরা সাধারণত কোথায় বাস করে?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72000" y="4724400"/>
            <a:ext cx="3962400" cy="838200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সুন্দরবনে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6553200" y="3886200"/>
            <a:ext cx="304800" cy="838200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 Single Corner Rectangle 7"/>
          <p:cNvSpPr/>
          <p:nvPr/>
        </p:nvSpPr>
        <p:spPr>
          <a:xfrm>
            <a:off x="3124200" y="5867400"/>
            <a:ext cx="6858000" cy="762000"/>
          </a:xfrm>
          <a:prstGeom prst="round1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আমাদের আজকের পাঠ- সুন্দরবনের প্রাণী</a:t>
            </a:r>
            <a:endParaRPr lang="en-US" sz="3600" dirty="0">
              <a:solidFill>
                <a:srgbClr val="CC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724400" y="228600"/>
            <a:ext cx="4267200" cy="685800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পাঠ ঘোষনা</a:t>
            </a:r>
            <a:endParaRPr lang="en-US" sz="6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800600" y="1143000"/>
            <a:ext cx="3886200" cy="762000"/>
          </a:xfrm>
          <a:prstGeom prst="roundRect">
            <a:avLst/>
          </a:prstGeom>
          <a:blipFill>
            <a:blip r:embed="rId5" cstate="print"/>
            <a:tile tx="0" ty="0" sx="100000" sy="100000" flip="none" algn="tl"/>
          </a:blip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এগুলো কীসের ছবি?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 Same Side Corner Rectangle 11"/>
          <p:cNvSpPr/>
          <p:nvPr/>
        </p:nvSpPr>
        <p:spPr>
          <a:xfrm>
            <a:off x="5029200" y="2438400"/>
            <a:ext cx="3505200" cy="533400"/>
          </a:xfrm>
          <a:prstGeom prst="round2Same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প্রাণীর ছবি</a:t>
            </a:r>
            <a:endParaRPr lang="en-US" sz="3600" dirty="0">
              <a:solidFill>
                <a:srgbClr val="CC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6858000" y="1905000"/>
            <a:ext cx="152400" cy="533400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42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069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0797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875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67000" y="304800"/>
            <a:ext cx="7239000" cy="8382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yl-pri-edu-ed-206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1905000"/>
            <a:ext cx="8686800" cy="4648200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6248400" y="1143000"/>
            <a:ext cx="228600" cy="76200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67000" y="304800"/>
            <a:ext cx="7239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তোমাদের পাঠ্য বইয়ের ১০ পৃষ্টা খুলে দেখ।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011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Scroll 2"/>
          <p:cNvSpPr/>
          <p:nvPr/>
        </p:nvSpPr>
        <p:spPr>
          <a:xfrm>
            <a:off x="3810000" y="228600"/>
            <a:ext cx="4648200" cy="1295400"/>
          </a:xfrm>
          <a:prstGeom prst="verticalScroll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শিক্ষকের পাঠ</a:t>
            </a:r>
            <a:endParaRPr lang="en-US" sz="6600" dirty="0">
              <a:solidFill>
                <a:schemeClr val="accent6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-১০০০০০০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2438400"/>
            <a:ext cx="8610600" cy="4191000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6172200" y="1524000"/>
            <a:ext cx="228600" cy="8382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1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4038600" y="228600"/>
            <a:ext cx="3733800" cy="1143000"/>
          </a:xfrm>
          <a:prstGeom prst="flowChartPunchedTape">
            <a:avLst/>
          </a:prstGeom>
          <a:blipFill>
            <a:blip r:embed="rId2" cstate="print"/>
            <a:tile tx="0" ty="0" sx="100000" sy="100000" flip="none" algn="tl"/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শিক্ষার্থীর পাঠ</a:t>
            </a:r>
            <a:endParaRPr lang="en-US" sz="48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1" y="2033588"/>
            <a:ext cx="8686799" cy="4519613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>
            <a:off x="5791200" y="1219200"/>
            <a:ext cx="304800" cy="838200"/>
          </a:xfrm>
          <a:prstGeom prst="down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30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228600"/>
            <a:ext cx="6324600" cy="12954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57150">
            <a:noFill/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এসো আমরা পাঠ্যাংশের যুক্তবর্ণ ভেঙ্গে দেখি ও নতুন শব্দ তৈরি করি</a:t>
            </a:r>
            <a:endParaRPr lang="en-US" sz="44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1752600" y="2438400"/>
          <a:ext cx="8686800" cy="411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52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2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2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28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28700">
                <a:tc>
                  <a:txBody>
                    <a:bodyPr/>
                    <a:lstStyle/>
                    <a:p>
                      <a:pPr algn="ctr"/>
                      <a:r>
                        <a:rPr lang="bn-IN" sz="440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শব্দ</a:t>
                      </a:r>
                      <a:endParaRPr lang="en-US" sz="4400" dirty="0"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4400" baseline="0" dirty="0" smtClean="0">
                          <a:solidFill>
                            <a:srgbClr val="CC0099"/>
                          </a:solidFill>
                          <a:latin typeface="NikoshBAN" pitchFamily="2" charset="0"/>
                          <a:cs typeface="NikoshBAN" pitchFamily="2" charset="0"/>
                        </a:rPr>
                        <a:t>যুক্তবর্ণ</a:t>
                      </a:r>
                      <a:endParaRPr lang="en-US" sz="4400" dirty="0">
                        <a:solidFill>
                          <a:srgbClr val="CC0099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4400" dirty="0" smtClean="0">
                          <a:solidFill>
                            <a:srgbClr val="0000CC"/>
                          </a:solidFill>
                          <a:latin typeface="NikoshBAN" pitchFamily="2" charset="0"/>
                          <a:cs typeface="NikoshBAN" pitchFamily="2" charset="0"/>
                        </a:rPr>
                        <a:t>ভাঙ্গা</a:t>
                      </a:r>
                      <a:r>
                        <a:rPr lang="bn-IN" sz="4400" baseline="0" dirty="0" smtClean="0">
                          <a:solidFill>
                            <a:srgbClr val="0000CC"/>
                          </a:solidFill>
                          <a:latin typeface="NikoshBAN" pitchFamily="2" charset="0"/>
                          <a:cs typeface="NikoshBAN" pitchFamily="2" charset="0"/>
                        </a:rPr>
                        <a:t> বর্ণ</a:t>
                      </a:r>
                      <a:endParaRPr lang="en-US" sz="4400" dirty="0">
                        <a:solidFill>
                          <a:srgbClr val="0000CC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4400" dirty="0" smtClean="0">
                          <a:solidFill>
                            <a:srgbClr val="CC0099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নতুন</a:t>
                      </a:r>
                      <a:r>
                        <a:rPr lang="bn-IN" sz="4400" baseline="0" dirty="0" smtClean="0">
                          <a:solidFill>
                            <a:srgbClr val="CC0099"/>
                          </a:solidFill>
                          <a:latin typeface="NikoshBAN" pitchFamily="2" charset="0"/>
                          <a:cs typeface="NikoshBAN" pitchFamily="2" charset="0"/>
                        </a:rPr>
                        <a:t> শব্দ</a:t>
                      </a:r>
                      <a:endParaRPr lang="en-US" sz="4400" dirty="0">
                        <a:solidFill>
                          <a:srgbClr val="CC0099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algn="ctr"/>
                      <a:r>
                        <a:rPr lang="bn-IN" sz="440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গন্ডার</a:t>
                      </a:r>
                      <a:endParaRPr lang="en-US" sz="4400" dirty="0"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4400" dirty="0" smtClean="0">
                          <a:solidFill>
                            <a:srgbClr val="CC0099"/>
                          </a:solidFill>
                          <a:latin typeface="NikoshBAN" pitchFamily="2" charset="0"/>
                          <a:cs typeface="NikoshBAN" pitchFamily="2" charset="0"/>
                        </a:rPr>
                        <a:t>ণ্ড</a:t>
                      </a:r>
                      <a:endParaRPr lang="en-US" sz="4400" dirty="0">
                        <a:solidFill>
                          <a:srgbClr val="CC0099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4400" dirty="0" smtClean="0">
                          <a:solidFill>
                            <a:srgbClr val="0000CC"/>
                          </a:solidFill>
                          <a:latin typeface="NikoshBAN" pitchFamily="2" charset="0"/>
                          <a:cs typeface="NikoshBAN" pitchFamily="2" charset="0"/>
                        </a:rPr>
                        <a:t>ণ+ড</a:t>
                      </a:r>
                      <a:endParaRPr lang="en-US" sz="4400" dirty="0">
                        <a:solidFill>
                          <a:srgbClr val="0000CC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4400" dirty="0" smtClean="0">
                          <a:solidFill>
                            <a:srgbClr val="CC0099"/>
                          </a:solidFill>
                          <a:latin typeface="NikoshBAN" pitchFamily="2" charset="0"/>
                          <a:cs typeface="NikoshBAN" pitchFamily="2" charset="0"/>
                        </a:rPr>
                        <a:t>লণ্ড,ভণ্ড।</a:t>
                      </a:r>
                      <a:endParaRPr lang="en-US" sz="4400" dirty="0">
                        <a:solidFill>
                          <a:srgbClr val="CC0099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algn="ctr"/>
                      <a:r>
                        <a:rPr lang="bn-IN" sz="440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ক্যাঙ্গারু</a:t>
                      </a:r>
                      <a:endParaRPr lang="en-US" sz="4400" dirty="0"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4400" dirty="0" smtClean="0">
                          <a:solidFill>
                            <a:srgbClr val="CC0099"/>
                          </a:solidFill>
                        </a:rPr>
                        <a:t>ঙ্গ</a:t>
                      </a:r>
                      <a:endParaRPr lang="en-US" sz="4400" dirty="0">
                        <a:solidFill>
                          <a:srgbClr val="CC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4400" dirty="0" smtClean="0">
                          <a:solidFill>
                            <a:srgbClr val="0000CC"/>
                          </a:solidFill>
                          <a:latin typeface="NikoshBAN" pitchFamily="2" charset="0"/>
                          <a:cs typeface="NikoshBAN" pitchFamily="2" charset="0"/>
                        </a:rPr>
                        <a:t>ঙ+গ</a:t>
                      </a:r>
                      <a:endParaRPr lang="en-US" sz="4400" dirty="0">
                        <a:solidFill>
                          <a:srgbClr val="0000CC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4000" dirty="0" smtClean="0">
                          <a:solidFill>
                            <a:srgbClr val="CC0099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সঙ্গে,ভাঙ্গা।</a:t>
                      </a:r>
                      <a:endParaRPr lang="en-US" sz="4000" dirty="0">
                        <a:solidFill>
                          <a:srgbClr val="CC0099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algn="ctr"/>
                      <a:r>
                        <a:rPr lang="bn-IN" sz="440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সুন্দরবন</a:t>
                      </a:r>
                      <a:endParaRPr lang="en-US" sz="4400" dirty="0"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4400" dirty="0" smtClean="0">
                          <a:solidFill>
                            <a:srgbClr val="CC0099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ন্দ</a:t>
                      </a:r>
                      <a:endParaRPr lang="en-US" sz="4400" dirty="0">
                        <a:solidFill>
                          <a:srgbClr val="CC0099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4400" dirty="0" smtClean="0">
                          <a:solidFill>
                            <a:srgbClr val="0000CC"/>
                          </a:solidFill>
                          <a:latin typeface="NikoshBAN" pitchFamily="2" charset="0"/>
                          <a:cs typeface="NikoshBAN" pitchFamily="2" charset="0"/>
                        </a:rPr>
                        <a:t>ন+দ</a:t>
                      </a:r>
                      <a:endParaRPr lang="en-US" sz="4400" dirty="0">
                        <a:solidFill>
                          <a:srgbClr val="0000CC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solidFill>
                            <a:srgbClr val="CC0099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আনন্দ,বিনন্দ।</a:t>
                      </a:r>
                      <a:endParaRPr lang="en-US" sz="3600" dirty="0">
                        <a:solidFill>
                          <a:srgbClr val="CC0099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662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752600" y="1524000"/>
            <a:ext cx="1600200" cy="3048000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দক্ষ</a:t>
            </a:r>
            <a:endParaRPr lang="en-US" sz="60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aki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1401" y="838201"/>
            <a:ext cx="4724399" cy="434816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8458200" y="1447800"/>
            <a:ext cx="1981200" cy="3124200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নিপুন</a:t>
            </a:r>
            <a:endParaRPr lang="en-US" sz="54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124200" y="5638800"/>
            <a:ext cx="6172200" cy="838200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সাকিব দক্ষ ক্রিকেট খেলোয়ার।</a:t>
            </a:r>
            <a:endParaRPr lang="en-US" sz="48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1" y="0"/>
            <a:ext cx="5623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শব্দার্থ ও বাক্য তৈরি শিখি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31273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52600" y="1981200"/>
            <a:ext cx="1752600" cy="1600200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ক্রমান্বয়ে</a:t>
            </a:r>
            <a:endParaRPr lang="en-US" sz="3600" dirty="0">
              <a:solidFill>
                <a:srgbClr val="CC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610600" y="1981200"/>
            <a:ext cx="1905000" cy="1600200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পর্যায়ক্রমে</a:t>
            </a:r>
            <a:endParaRPr lang="en-US" sz="3600" dirty="0">
              <a:solidFill>
                <a:srgbClr val="CC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95600" y="5334000"/>
            <a:ext cx="6400800" cy="9906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তারা ক্রমান্বয়ে এগিয়ে যাচ্ছে।</a:t>
            </a:r>
            <a:endParaRPr lang="en-US" sz="3600" dirty="0">
              <a:solidFill>
                <a:srgbClr val="CC0099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16 de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4750" y="609601"/>
            <a:ext cx="4762500" cy="440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1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2590800"/>
            <a:ext cx="1600200" cy="16002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সংখ্যাধিক্য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gond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600" y="762001"/>
            <a:ext cx="4419600" cy="4495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305800" y="2438400"/>
            <a:ext cx="2133600" cy="17526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সংখ্যায় বেশি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90800" y="5791200"/>
            <a:ext cx="7010400" cy="609600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 সময় সুন্দরবনে গণ্ডারের সংখ্যাধিক্য ছিল।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01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4465" y="1430635"/>
            <a:ext cx="5049394" cy="2800767"/>
          </a:xfrm>
          <a:prstGeom prst="rect">
            <a:avLst/>
          </a:prstGeom>
          <a:noFill/>
          <a:ln w="76200"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defTabSz="914400">
              <a:defRPr/>
            </a:pPr>
            <a:r>
              <a:rPr lang="en-US" sz="48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মো</a:t>
            </a:r>
            <a:r>
              <a:rPr lang="en-US" sz="48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: </a:t>
            </a:r>
            <a:r>
              <a:rPr lang="en-US" sz="48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নূরুদ্দিন</a:t>
            </a:r>
            <a:endParaRPr lang="en-US" sz="48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itchFamily="2" charset="0"/>
            </a:endParaRPr>
          </a:p>
          <a:p>
            <a:pPr defTabSz="914400">
              <a:defRPr/>
            </a:pPr>
            <a:r>
              <a:rPr lang="en-US" sz="32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সহকারী</a:t>
            </a:r>
            <a:r>
              <a:rPr lang="en-US" sz="32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শিক্</a:t>
            </a:r>
            <a:r>
              <a:rPr lang="as-IN" sz="32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ষ</a:t>
            </a:r>
            <a:r>
              <a:rPr lang="en-US" sz="32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ক</a:t>
            </a:r>
          </a:p>
          <a:p>
            <a:pPr defTabSz="914400">
              <a:defRPr/>
            </a:pPr>
            <a:r>
              <a:rPr lang="en-US" sz="32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কাচিরগাতি</a:t>
            </a:r>
            <a:r>
              <a:rPr lang="en-US" sz="32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সরকারি</a:t>
            </a:r>
            <a:r>
              <a:rPr lang="en-US" sz="32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প্রাথমিক</a:t>
            </a:r>
            <a:r>
              <a:rPr lang="en-US" sz="32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বিদ্যালয়</a:t>
            </a:r>
            <a:r>
              <a:rPr lang="en-US" sz="32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 বিদ্যালয়</a:t>
            </a:r>
          </a:p>
          <a:p>
            <a:pPr defTabSz="914400">
              <a:defRPr/>
            </a:pPr>
            <a:r>
              <a:rPr lang="en-US" sz="32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বিশ্বম্ভরপুর</a:t>
            </a:r>
            <a:r>
              <a:rPr lang="en-US" sz="32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সুনামগঞ্জ</a:t>
            </a:r>
            <a:r>
              <a:rPr lang="en-US" sz="32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1" y="599638"/>
            <a:ext cx="3479408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উপস্থাপনায়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5AF6DF-FD12-414D-86BE-81AB2CAA677F}"/>
              </a:ext>
            </a:extLst>
          </p:cNvPr>
          <p:cNvSpPr txBox="1"/>
          <p:nvPr/>
        </p:nvSpPr>
        <p:spPr>
          <a:xfrm>
            <a:off x="7835705" y="598659"/>
            <a:ext cx="3615396" cy="1015663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0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dirty="0">
              <a:ln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B719C5-D8D6-4B62-A283-A73A643B576C}"/>
              </a:ext>
            </a:extLst>
          </p:cNvPr>
          <p:cNvSpPr txBox="1"/>
          <p:nvPr/>
        </p:nvSpPr>
        <p:spPr>
          <a:xfrm>
            <a:off x="6682153" y="708653"/>
            <a:ext cx="4768947" cy="6624872"/>
          </a:xfrm>
          <a:prstGeom prst="rect">
            <a:avLst/>
          </a:prstGeom>
          <a:noFill/>
          <a:ln w="76200">
            <a:noFill/>
          </a:ln>
        </p:spPr>
        <p:txBody>
          <a:bodyPr wrap="square" lIns="99043" tIns="49521" rIns="99043" bIns="49521" rtlCol="0" anchor="ctr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৫ম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বিষয়ঃবাংলা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সুন্দরবনের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প্রাণি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বাংলাদের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দক্ষিণে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…..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বাঘ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ঘুরে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বেড়ায়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….</a:t>
            </a:r>
            <a:r>
              <a:rPr lang="bn-IN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হাতি দেখা যায়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44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990393"/>
            <a:r>
              <a:rPr lang="en-US" sz="36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as-IN" sz="3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GB" sz="3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3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  <a:p>
            <a:pPr algn="ctr" defTabSz="990393"/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5115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3352800" y="304800"/>
            <a:ext cx="4648200" cy="838200"/>
          </a:xfrm>
          <a:prstGeom prst="flowChartTerminator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প্রশ্নোত্তরে পাঠ আলোচনা</a:t>
            </a:r>
            <a:endParaRPr lang="en-US" sz="40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1752600" y="1600200"/>
          <a:ext cx="86868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944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12C4C41-D059-4BD7-BBD9-491A6FDD98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212C4C41-D059-4BD7-BBD9-491A6FDD98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EB942DF-A80D-41A9-8AFE-6AE186028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graphicEl>
                                              <a:dgm id="{5EB942DF-A80D-41A9-8AFE-6AE186028B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1E4842C-83A0-4858-8FFD-904D176C44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3">
                                            <p:graphicEl>
                                              <a:dgm id="{61E4842C-83A0-4858-8FFD-904D176C44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6B1574E-57F8-45A4-8B9A-EA3AE5A4F4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3">
                                            <p:graphicEl>
                                              <a:dgm id="{E6B1574E-57F8-45A4-8B9A-EA3AE5A4F4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8D3AD3D-31B8-42A7-85DE-94E212A68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3">
                                            <p:graphicEl>
                                              <a:dgm id="{68D3AD3D-31B8-42A7-85DE-94E212A684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C16B562-4AA3-4E94-B70E-0DE4B8DCDE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3">
                                            <p:graphicEl>
                                              <a:dgm id="{DC16B562-4AA3-4E94-B70E-0DE4B8DCDE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85950BA-B707-490E-807D-2B921D7287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3">
                                            <p:graphicEl>
                                              <a:dgm id="{685950BA-B707-490E-807D-2B921D7287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F232114-5D02-4A9D-AB59-0FFCB2ED3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3">
                                            <p:graphicEl>
                                              <a:dgm id="{2F232114-5D02-4A9D-AB59-0FFCB2ED3F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A0AF985-4329-4192-B309-D4F3560E93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3">
                                            <p:graphicEl>
                                              <a:dgm id="{FA0AF985-4329-4192-B309-D4F3560E93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2EBD8C-8701-4A70-9627-F598A4DB8B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3">
                                            <p:graphicEl>
                                              <a:dgm id="{762EBD8C-8701-4A70-9627-F598A4DB8B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9DA6457-CB0C-41E3-BC6D-F56F521F53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3">
                                            <p:graphicEl>
                                              <a:dgm id="{E9DA6457-CB0C-41E3-BC6D-F56F521F53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16BAF5D-54A0-438E-AE5C-22E6F4A0D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2000"/>
                                        <p:tgtEl>
                                          <p:spTgt spid="3">
                                            <p:graphicEl>
                                              <a:dgm id="{C16BAF5D-54A0-438E-AE5C-22E6F4A0D7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D6C45BE-FA6E-46F3-9B73-255ACE0804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0" dur="2000"/>
                                        <p:tgtEl>
                                          <p:spTgt spid="3">
                                            <p:graphicEl>
                                              <a:dgm id="{9D6C45BE-FA6E-46F3-9B73-255ACE0804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Sub>
          <a:bldDgm bld="lvl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38400" y="457200"/>
            <a:ext cx="1981200" cy="16002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ক্যাঙ্গারু</a:t>
            </a:r>
            <a:endParaRPr lang="en-US" sz="3600" dirty="0">
              <a:solidFill>
                <a:srgbClr val="CC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438400" y="2438400"/>
            <a:ext cx="1981200" cy="1524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রয়্যাল বেঙ্গল টাইগার</a:t>
            </a:r>
            <a:endParaRPr lang="en-US" sz="3200" dirty="0">
              <a:solidFill>
                <a:srgbClr val="CC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438400" y="4495800"/>
            <a:ext cx="2057400" cy="16002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সিংহ</a:t>
            </a:r>
            <a:endParaRPr lang="en-US" sz="3600" dirty="0">
              <a:solidFill>
                <a:srgbClr val="CC0099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drought-zim-449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67600" y="2438400"/>
            <a:ext cx="2971800" cy="1676400"/>
          </a:xfrm>
          <a:prstGeom prst="rect">
            <a:avLst/>
          </a:prstGeom>
        </p:spPr>
      </p:pic>
      <p:pic>
        <p:nvPicPr>
          <p:cNvPr id="10" name="Picture 9" descr="60201404061031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3800" y="4800600"/>
            <a:ext cx="2895600" cy="1524000"/>
          </a:xfrm>
          <a:prstGeom prst="rect">
            <a:avLst/>
          </a:prstGeom>
        </p:spPr>
      </p:pic>
      <p:pic>
        <p:nvPicPr>
          <p:cNvPr id="11" name="Picture 10" descr="sundorban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67600" y="381000"/>
            <a:ext cx="2971800" cy="1371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077200" y="18288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itchFamily="2" charset="0"/>
                <a:cs typeface="NikoshBAN" pitchFamily="2" charset="0"/>
              </a:rPr>
              <a:t>সুন্দরবন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29600" y="42672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itchFamily="2" charset="0"/>
                <a:cs typeface="NikoshBAN" pitchFamily="2" charset="0"/>
              </a:rPr>
              <a:t>আফ্রিকা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01000" y="64008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itchFamily="2" charset="0"/>
                <a:cs typeface="NikoshBAN" pitchFamily="2" charset="0"/>
              </a:rPr>
              <a:t>অস্ট্রেলিয়া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419600" y="1219200"/>
            <a:ext cx="3124200" cy="4305300"/>
          </a:xfrm>
          <a:prstGeom prst="straightConnector1">
            <a:avLst/>
          </a:prstGeom>
          <a:ln w="57150">
            <a:solidFill>
              <a:srgbClr val="0000CC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3" idx="3"/>
          </p:cNvCxnSpPr>
          <p:nvPr/>
        </p:nvCxnSpPr>
        <p:spPr>
          <a:xfrm flipV="1">
            <a:off x="4419600" y="914400"/>
            <a:ext cx="3048000" cy="2286000"/>
          </a:xfrm>
          <a:prstGeom prst="straightConnector1">
            <a:avLst/>
          </a:prstGeom>
          <a:ln w="57150">
            <a:solidFill>
              <a:srgbClr val="0000CC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4" idx="3"/>
            <a:endCxn id="9" idx="1"/>
          </p:cNvCxnSpPr>
          <p:nvPr/>
        </p:nvCxnSpPr>
        <p:spPr>
          <a:xfrm flipV="1">
            <a:off x="4495800" y="3276600"/>
            <a:ext cx="2971800" cy="2019300"/>
          </a:xfrm>
          <a:prstGeom prst="straightConnector1">
            <a:avLst/>
          </a:prstGeom>
          <a:ln w="57150">
            <a:solidFill>
              <a:srgbClr val="0000CC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572000" y="228601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মিল করণঃ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0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2" grpId="0"/>
      <p:bldP spid="15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648200" y="152400"/>
            <a:ext cx="2895600" cy="1143000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438400" y="1752600"/>
            <a:ext cx="7543800" cy="838200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প্রশ্নঃ সুন্দরবন থেকে গণ্ডার কী ভাবে বিলুপ্ত হয়েছে? লিখ।</a:t>
            </a:r>
            <a:endParaRPr lang="en-US" sz="3200" dirty="0">
              <a:solidFill>
                <a:srgbClr val="CC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 flipH="1">
            <a:off x="6019800" y="1295400"/>
            <a:ext cx="152400" cy="457200"/>
          </a:xfrm>
          <a:prstGeom prst="downArrow">
            <a:avLst/>
          </a:prstGeom>
          <a:solidFill>
            <a:srgbClr val="CC0099"/>
          </a:solidFill>
          <a:ln w="127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দলীয় কাজ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62200" y="2743200"/>
            <a:ext cx="76962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94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2590800" y="304800"/>
            <a:ext cx="3581400" cy="1143000"/>
          </a:xfrm>
          <a:prstGeom prst="round2Same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মূল্যায়নঃ লিখিত</a:t>
            </a:r>
            <a:endParaRPr lang="en-US" sz="40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905000" y="2133600"/>
            <a:ext cx="5181600" cy="990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 ক্যাঙ্গারু কোথায় বাস করে?</a:t>
            </a:r>
          </a:p>
        </p:txBody>
      </p:sp>
      <p:sp>
        <p:nvSpPr>
          <p:cNvPr id="4" name="Oval 3"/>
          <p:cNvSpPr/>
          <p:nvPr/>
        </p:nvSpPr>
        <p:spPr>
          <a:xfrm>
            <a:off x="1981200" y="3429000"/>
            <a:ext cx="4343400" cy="6858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উত্তরঃ অস্ট্রেলিয়ায়।</a:t>
            </a: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76400" y="4343400"/>
            <a:ext cx="5562600" cy="838200"/>
          </a:xfrm>
          <a:prstGeom prst="roundRect">
            <a:avLst/>
          </a:prstGeom>
          <a:noFill/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২। বাংলাদেশে কোন অঞ্চলে হাতি দেখা যায়? </a:t>
            </a:r>
            <a:endParaRPr lang="en-US" sz="2800" dirty="0">
              <a:solidFill>
                <a:srgbClr val="CC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828800" y="5410200"/>
            <a:ext cx="5638800" cy="12192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উত্তরঃ পার্বত্য চট্টগ্রাম, জামালপুর ও শেরপুর অঞ্চলের গারো পাহাড়ে।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800" y="1066800"/>
            <a:ext cx="29718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9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347" y="381000"/>
            <a:ext cx="11971421" cy="1938992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কাজঃ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4419601" y="381000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2347" y="2396936"/>
            <a:ext cx="12103768" cy="2800767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টিভি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চিড়িয়াখানায়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8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8800" dirty="0" err="1">
                <a:latin typeface="NikoshBAN" pitchFamily="2" charset="0"/>
                <a:cs typeface="NikoshBAN" pitchFamily="2" charset="0"/>
              </a:rPr>
              <a:t>র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8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8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8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67630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038600" y="990600"/>
            <a:ext cx="4876800" cy="3810000"/>
          </a:xfrm>
          <a:prstGeom prst="roundRect">
            <a:avLst/>
          </a:prstGeom>
          <a:solidFill>
            <a:srgbClr val="CCFFFF"/>
          </a:solidFill>
          <a:ln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62400" y="5257801"/>
            <a:ext cx="5410200" cy="1015663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n>
                  <a:solidFill>
                    <a:srgbClr val="C00000"/>
                  </a:solidFill>
                </a:ln>
                <a:gradFill flip="none" rotWithShape="1">
                  <a:gsLst>
                    <a:gs pos="0">
                      <a:srgbClr val="C00000"/>
                    </a:gs>
                    <a:gs pos="50000">
                      <a:schemeClr val="bg2"/>
                    </a:gs>
                    <a:gs pos="100000">
                      <a:srgbClr val="C00000"/>
                    </a:gs>
                  </a:gsLst>
                  <a:lin ang="27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bn-BD" sz="6000" b="1" dirty="0">
                <a:gradFill flip="none" rotWithShape="1">
                  <a:gsLst>
                    <a:gs pos="0">
                      <a:srgbClr val="00B050"/>
                    </a:gs>
                    <a:gs pos="50000">
                      <a:schemeClr val="bg1"/>
                    </a:gs>
                    <a:gs pos="100000">
                      <a:srgbClr val="C00000"/>
                    </a:gs>
                  </a:gsLst>
                  <a:lin ang="27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>
                <a:ln>
                  <a:solidFill>
                    <a:srgbClr val="00B050"/>
                  </a:solidFill>
                </a:ln>
                <a:gradFill flip="none" rotWithShape="1">
                  <a:gsLst>
                    <a:gs pos="0">
                      <a:srgbClr val="00B050"/>
                    </a:gs>
                    <a:gs pos="50000">
                      <a:schemeClr val="bg1"/>
                    </a:gs>
                    <a:gs pos="100000">
                      <a:srgbClr val="C00000"/>
                    </a:gs>
                  </a:gsLst>
                  <a:lin ang="27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 </a:t>
            </a:r>
            <a:r>
              <a:rPr lang="bn-BD" sz="6000" b="1" dirty="0">
                <a:ln>
                  <a:solidFill>
                    <a:srgbClr val="C00000"/>
                  </a:solidFill>
                </a:ln>
                <a:gradFill flip="none" rotWithShape="1">
                  <a:gsLst>
                    <a:gs pos="0">
                      <a:schemeClr val="bg2"/>
                    </a:gs>
                    <a:gs pos="50000">
                      <a:schemeClr val="bg1"/>
                    </a:gs>
                    <a:gs pos="100000">
                      <a:srgbClr val="C00000"/>
                    </a:gs>
                  </a:gsLst>
                  <a:lin ang="27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 </a:t>
            </a:r>
            <a:endParaRPr lang="en-US" sz="6000" b="1" dirty="0">
              <a:ln>
                <a:solidFill>
                  <a:srgbClr val="C00000"/>
                </a:solidFill>
              </a:ln>
              <a:gradFill flip="none" rotWithShape="1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rgbClr val="C00000"/>
                  </a:gs>
                </a:gsLst>
                <a:lin ang="27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4853" y="5105401"/>
            <a:ext cx="11670631" cy="1200329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7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7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থেকো</a:t>
            </a:r>
            <a:r>
              <a:rPr lang="en-US" sz="7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1524000" y="4572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524000" y="533400"/>
            <a:ext cx="9144000" cy="1588"/>
          </a:xfrm>
          <a:prstGeom prst="line">
            <a:avLst/>
          </a:prstGeom>
          <a:ln>
            <a:solidFill>
              <a:srgbClr val="22AE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Copy (2) of lotus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3861" y="1502559"/>
            <a:ext cx="4286279" cy="278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06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3" presetClass="exit" presetSubtype="54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52600" y="2057401"/>
            <a:ext cx="83820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শোনা_২.৩.১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গল্প শুনে মূল বিষয় বুঝতে পারবে।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2600" y="2971801"/>
            <a:ext cx="86868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বলা_১.১.১ যুক্তবর্ণ সহযোগে তৈরি শব্দ স্পষ্ট ও শুদ্ধ ভাবে বলতে পারবে। </a:t>
            </a: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4267201"/>
            <a:ext cx="86868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পড়া_১.৫.২ বিরাম চিহ্ন দেখে অর্থযতি ও শ্বাসযতি বজায় রেখে সাবলীল ভাবে অনুচ্ছেদ পড়তে পারবে।</a:t>
            </a:r>
            <a:endParaRPr lang="en-US" sz="3600" dirty="0">
              <a:solidFill>
                <a:srgbClr val="CC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5638801"/>
            <a:ext cx="86868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লিখা_২.৩.১২ পাঠ সংশ্লিষ্ট প্রশ্নের উত্তর লিখতে পারবে।</a:t>
            </a:r>
            <a:endParaRPr lang="en-US" sz="36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6019800" y="914400"/>
            <a:ext cx="304800" cy="990600"/>
          </a:xfrm>
          <a:prstGeom prst="downArrow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724400" y="0"/>
            <a:ext cx="25146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91097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232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2667000" y="381000"/>
            <a:ext cx="7162800" cy="2362200"/>
          </a:xfrm>
          <a:prstGeom prst="round2DiagRect">
            <a:avLst/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43200" y="1367322"/>
            <a:ext cx="7010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8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এসো আমরা একটা ভিডিও দেখি</a:t>
            </a:r>
            <a:endParaRPr lang="en-US" sz="4800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00CC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388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514600" y="0"/>
            <a:ext cx="7162800" cy="1905000"/>
          </a:xfrm>
          <a:prstGeom prst="horizontalScroll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এসো আমরা কিছু ছবি দেখি</a:t>
            </a:r>
            <a:endParaRPr lang="en-US" sz="4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2057400"/>
            <a:ext cx="4267200" cy="4114800"/>
          </a:xfrm>
          <a:prstGeom prst="rect">
            <a:avLst/>
          </a:prstGeom>
        </p:spPr>
      </p:pic>
      <p:pic>
        <p:nvPicPr>
          <p:cNvPr id="4" name="Picture 3" descr="5245b906311c9-Untitled-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0" y="2057401"/>
            <a:ext cx="4191000" cy="4191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3600" y="6211670"/>
            <a:ext cx="34290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itchFamily="2" charset="0"/>
                <a:cs typeface="NikoshBAN" pitchFamily="2" charset="0"/>
              </a:rPr>
              <a:t>রয়্যাল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বেঙ্গল টাইগার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86600" y="6324601"/>
            <a:ext cx="26670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itchFamily="2" charset="0"/>
                <a:cs typeface="NikoshBAN" pitchFamily="2" charset="0"/>
              </a:rPr>
              <a:t>সিংহ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64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hino_ep-6467_res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228600"/>
            <a:ext cx="4191000" cy="5791200"/>
          </a:xfrm>
          <a:prstGeom prst="rect">
            <a:avLst/>
          </a:prstGeom>
        </p:spPr>
      </p:pic>
      <p:pic>
        <p:nvPicPr>
          <p:cNvPr id="3" name="Picture 2" descr="0,,17860396_303,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0800" y="228600"/>
            <a:ext cx="4038600" cy="5791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0800000">
            <a:off x="2971800" y="6019799"/>
            <a:ext cx="19050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 rot="10800000" flipV="1">
            <a:off x="2209800" y="5905966"/>
            <a:ext cx="3505200" cy="95203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গণ্ডার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0" y="6019800"/>
            <a:ext cx="15240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0" y="5934671"/>
            <a:ext cx="29718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হরিণ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709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ephan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1" y="304800"/>
            <a:ext cx="4191000" cy="5715000"/>
          </a:xfrm>
          <a:prstGeom prst="rect">
            <a:avLst/>
          </a:prstGeom>
        </p:spPr>
      </p:pic>
      <p:pic>
        <p:nvPicPr>
          <p:cNvPr id="3" name="Picture 2" descr="0,,17266321_303,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7000" y="304800"/>
            <a:ext cx="3962400" cy="571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15200" y="6096001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শকুন</a:t>
            </a:r>
            <a:endParaRPr lang="en-US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95601" y="5934670"/>
            <a:ext cx="201993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হাতি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664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s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381001"/>
            <a:ext cx="4724400" cy="5410199"/>
          </a:xfrm>
          <a:prstGeom prst="rect">
            <a:avLst/>
          </a:prstGeom>
        </p:spPr>
      </p:pic>
      <p:pic>
        <p:nvPicPr>
          <p:cNvPr id="3" name="Picture 2" descr="pablic_1316248500_3-ironagep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4200" y="381000"/>
            <a:ext cx="3505200" cy="533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62200" y="5943601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05201" y="5715000"/>
            <a:ext cx="11095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গাধা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48601" y="5715000"/>
            <a:ext cx="12650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শুকর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722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297</Words>
  <Application>Microsoft Office PowerPoint</Application>
  <PresentationFormat>Widescreen</PresentationFormat>
  <Paragraphs>91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nuruddin</dc:creator>
  <cp:lastModifiedBy>nuruddin</cp:lastModifiedBy>
  <cp:revision>11</cp:revision>
  <dcterms:created xsi:type="dcterms:W3CDTF">2020-02-16T13:43:34Z</dcterms:created>
  <dcterms:modified xsi:type="dcterms:W3CDTF">2020-02-16T15:50:49Z</dcterms:modified>
</cp:coreProperties>
</file>