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2" r:id="rId11"/>
    <p:sldId id="264" r:id="rId12"/>
    <p:sldId id="265" r:id="rId13"/>
    <p:sldId id="269" r:id="rId14"/>
    <p:sldId id="268" r:id="rId15"/>
  </p:sldIdLst>
  <p:sldSz cx="12179300" cy="9134475" type="ledger"/>
  <p:notesSz cx="6858000" cy="9144000"/>
  <p:defaultTextStyle>
    <a:defPPr>
      <a:defRPr lang="en-US"/>
    </a:defPPr>
    <a:lvl1pPr marL="0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7868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5735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3603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1472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89337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27207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65075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2940" algn="l" defTabSz="12757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12" y="-120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629E-B609-40A2-8E1F-D9A18A52B8AA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7BDF-F3F1-4491-92EB-A8AE75DAC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58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37868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75735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13603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51472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89337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27207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65075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02940" algn="l" defTabSz="12757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E7BDF-F3F1-4491-92EB-A8AE75DAC5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36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E7BDF-F3F1-4491-92EB-A8AE75DAC5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47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2837612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7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6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0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7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7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2" y="5869747"/>
            <a:ext cx="10352405" cy="1814207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2" y="3871581"/>
            <a:ext cx="10352405" cy="1998166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78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57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36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14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893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272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650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029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81"/>
            <a:ext cx="5379191" cy="602833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81"/>
            <a:ext cx="5379191" cy="602833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7"/>
            <a:ext cx="5381306" cy="85212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7868" indent="0">
              <a:buNone/>
              <a:defRPr sz="2800" b="1"/>
            </a:lvl2pPr>
            <a:lvl3pPr marL="1275735" indent="0">
              <a:buNone/>
              <a:defRPr sz="2500" b="1"/>
            </a:lvl3pPr>
            <a:lvl4pPr marL="1913603" indent="0">
              <a:buNone/>
              <a:defRPr sz="2300" b="1"/>
            </a:lvl4pPr>
            <a:lvl5pPr marL="2551472" indent="0">
              <a:buNone/>
              <a:defRPr sz="2300" b="1"/>
            </a:lvl5pPr>
            <a:lvl6pPr marL="3189337" indent="0">
              <a:buNone/>
              <a:defRPr sz="2300" b="1"/>
            </a:lvl6pPr>
            <a:lvl7pPr marL="3827207" indent="0">
              <a:buNone/>
              <a:defRPr sz="2300" b="1"/>
            </a:lvl7pPr>
            <a:lvl8pPr marL="4465075" indent="0">
              <a:buNone/>
              <a:defRPr sz="2300" b="1"/>
            </a:lvl8pPr>
            <a:lvl9pPr marL="51029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7"/>
            <a:ext cx="5383420" cy="85212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7868" indent="0">
              <a:buNone/>
              <a:defRPr sz="2800" b="1"/>
            </a:lvl2pPr>
            <a:lvl3pPr marL="1275735" indent="0">
              <a:buNone/>
              <a:defRPr sz="2500" b="1"/>
            </a:lvl3pPr>
            <a:lvl4pPr marL="1913603" indent="0">
              <a:buNone/>
              <a:defRPr sz="2300" b="1"/>
            </a:lvl4pPr>
            <a:lvl5pPr marL="2551472" indent="0">
              <a:buNone/>
              <a:defRPr sz="2300" b="1"/>
            </a:lvl5pPr>
            <a:lvl6pPr marL="3189337" indent="0">
              <a:buNone/>
              <a:defRPr sz="2300" b="1"/>
            </a:lvl6pPr>
            <a:lvl7pPr marL="3827207" indent="0">
              <a:buNone/>
              <a:defRPr sz="2300" b="1"/>
            </a:lvl7pPr>
            <a:lvl8pPr marL="4465075" indent="0">
              <a:buNone/>
              <a:defRPr sz="2300" b="1"/>
            </a:lvl8pPr>
            <a:lvl9pPr marL="510294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7"/>
            <a:ext cx="4006906" cy="154778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9" y="363691"/>
            <a:ext cx="6808567" cy="779602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8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37868" indent="0">
              <a:buNone/>
              <a:defRPr sz="1600"/>
            </a:lvl2pPr>
            <a:lvl3pPr marL="1275735" indent="0">
              <a:buNone/>
              <a:defRPr sz="1300"/>
            </a:lvl3pPr>
            <a:lvl4pPr marL="1913603" indent="0">
              <a:buNone/>
              <a:defRPr sz="1200"/>
            </a:lvl4pPr>
            <a:lvl5pPr marL="2551472" indent="0">
              <a:buNone/>
              <a:defRPr sz="1200"/>
            </a:lvl5pPr>
            <a:lvl6pPr marL="3189337" indent="0">
              <a:buNone/>
              <a:defRPr sz="1200"/>
            </a:lvl6pPr>
            <a:lvl7pPr marL="3827207" indent="0">
              <a:buNone/>
              <a:defRPr sz="1200"/>
            </a:lvl7pPr>
            <a:lvl8pPr marL="4465075" indent="0">
              <a:buNone/>
              <a:defRPr sz="1200"/>
            </a:lvl8pPr>
            <a:lvl9pPr marL="51029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500"/>
            </a:lvl1pPr>
            <a:lvl2pPr marL="637868" indent="0">
              <a:buNone/>
              <a:defRPr sz="3900"/>
            </a:lvl2pPr>
            <a:lvl3pPr marL="1275735" indent="0">
              <a:buNone/>
              <a:defRPr sz="3300"/>
            </a:lvl3pPr>
            <a:lvl4pPr marL="1913603" indent="0">
              <a:buNone/>
              <a:defRPr sz="2800"/>
            </a:lvl4pPr>
            <a:lvl5pPr marL="2551472" indent="0">
              <a:buNone/>
              <a:defRPr sz="2800"/>
            </a:lvl5pPr>
            <a:lvl6pPr marL="3189337" indent="0">
              <a:buNone/>
              <a:defRPr sz="2800"/>
            </a:lvl6pPr>
            <a:lvl7pPr marL="3827207" indent="0">
              <a:buNone/>
              <a:defRPr sz="2800"/>
            </a:lvl7pPr>
            <a:lvl8pPr marL="4465075" indent="0">
              <a:buNone/>
              <a:defRPr sz="2800"/>
            </a:lvl8pPr>
            <a:lvl9pPr marL="51029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2000"/>
            </a:lvl1pPr>
            <a:lvl2pPr marL="637868" indent="0">
              <a:buNone/>
              <a:defRPr sz="1600"/>
            </a:lvl2pPr>
            <a:lvl3pPr marL="1275735" indent="0">
              <a:buNone/>
              <a:defRPr sz="1300"/>
            </a:lvl3pPr>
            <a:lvl4pPr marL="1913603" indent="0">
              <a:buNone/>
              <a:defRPr sz="1200"/>
            </a:lvl4pPr>
            <a:lvl5pPr marL="2551472" indent="0">
              <a:buNone/>
              <a:defRPr sz="1200"/>
            </a:lvl5pPr>
            <a:lvl6pPr marL="3189337" indent="0">
              <a:buNone/>
              <a:defRPr sz="1200"/>
            </a:lvl6pPr>
            <a:lvl7pPr marL="3827207" indent="0">
              <a:buNone/>
              <a:defRPr sz="1200"/>
            </a:lvl7pPr>
            <a:lvl8pPr marL="4465075" indent="0">
              <a:buNone/>
              <a:defRPr sz="1200"/>
            </a:lvl8pPr>
            <a:lvl9pPr marL="51029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7573" tIns="63786" rIns="127573" bIns="637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81"/>
            <a:ext cx="10961370" cy="6028331"/>
          </a:xfrm>
          <a:prstGeom prst="rect">
            <a:avLst/>
          </a:prstGeom>
        </p:spPr>
        <p:txBody>
          <a:bodyPr vert="horz" lIns="127573" tIns="63786" rIns="127573" bIns="637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6" y="8466311"/>
            <a:ext cx="2841837" cy="486326"/>
          </a:xfrm>
          <a:prstGeom prst="rect">
            <a:avLst/>
          </a:prstGeom>
        </p:spPr>
        <p:txBody>
          <a:bodyPr vert="horz" lIns="127573" tIns="63786" rIns="127573" bIns="6378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11"/>
            <a:ext cx="3856778" cy="486326"/>
          </a:xfrm>
          <a:prstGeom prst="rect">
            <a:avLst/>
          </a:prstGeom>
        </p:spPr>
        <p:txBody>
          <a:bodyPr vert="horz" lIns="127573" tIns="63786" rIns="127573" bIns="6378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11"/>
            <a:ext cx="2841837" cy="486326"/>
          </a:xfrm>
          <a:prstGeom prst="rect">
            <a:avLst/>
          </a:prstGeom>
        </p:spPr>
        <p:txBody>
          <a:bodyPr vert="horz" lIns="127573" tIns="63786" rIns="127573" bIns="6378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5735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401" indent="-478401" algn="l" defTabSz="127573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6535" indent="-398667" algn="l" defTabSz="1275735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4671" indent="-318933" algn="l" defTabSz="127573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2536" indent="-318933" algn="l" defTabSz="12757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0404" indent="-318933" algn="l" defTabSz="127573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08274" indent="-318933" algn="l" defTabSz="1275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46139" indent="-318933" algn="l" defTabSz="1275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84008" indent="-318933" algn="l" defTabSz="1275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21877" indent="-318933" algn="l" defTabSz="12757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68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735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603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472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337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207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5075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940" algn="l" defTabSz="12757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11299"/>
            <a:ext cx="8153400" cy="533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850" y="0"/>
            <a:ext cx="4267200" cy="1606145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bn-BD" sz="9600" dirty="0" smtClean="0"/>
              <a:t>স্বাগতম</a:t>
            </a:r>
            <a:endParaRPr lang="en-US" sz="9600" b="1" dirty="0"/>
          </a:p>
        </p:txBody>
      </p:sp>
    </p:spTree>
    <p:extLst>
      <p:ext uri="{BB962C8B-B14F-4D97-AF65-F5344CB8AC3E}">
        <p14:creationId xmlns="" xmlns:p14="http://schemas.microsoft.com/office/powerpoint/2010/main" val="1911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1062036"/>
            <a:ext cx="8756650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5450" y="300037"/>
            <a:ext cx="7620000" cy="744371"/>
          </a:xfrm>
          <a:prstGeom prst="rect">
            <a:avLst/>
          </a:prstGeom>
          <a:solidFill>
            <a:srgbClr val="00B0F0"/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en-US" sz="4000" dirty="0" err="1" smtClean="0"/>
              <a:t>তোমারা</a:t>
            </a:r>
            <a:r>
              <a:rPr lang="en-US" sz="4000" dirty="0" smtClean="0"/>
              <a:t> </a:t>
            </a:r>
            <a:r>
              <a:rPr lang="bn-BD" sz="4000" dirty="0" smtClean="0"/>
              <a:t>ছবিতে কি দেখতে পাচ্ছ?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98850" y="5862637"/>
            <a:ext cx="8458200" cy="682816"/>
          </a:xfrm>
          <a:prstGeom prst="rect">
            <a:avLst/>
          </a:prstGeom>
          <a:solidFill>
            <a:srgbClr val="00B0F0"/>
          </a:solidFill>
        </p:spPr>
        <p:txBody>
          <a:bodyPr wrap="square" lIns="127573" tIns="63786" rIns="127573" bIns="63786" rtlCol="0">
            <a:spAutoFit/>
          </a:bodyPr>
          <a:lstStyle/>
          <a:p>
            <a:r>
              <a:rPr lang="bn-BD" sz="3600" dirty="0" smtClean="0"/>
              <a:t>ছেলেমেয়েরা সবাই মিলেমিশে কাজ করছে।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9400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56" y="1062038"/>
            <a:ext cx="2884394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22650" y="1214437"/>
            <a:ext cx="8382000" cy="5280124"/>
            <a:chOff x="3422650" y="681037"/>
            <a:chExt cx="8382000" cy="5280124"/>
          </a:xfrm>
        </p:grpSpPr>
        <p:sp>
          <p:nvSpPr>
            <p:cNvPr id="3" name="TextBox 2"/>
            <p:cNvSpPr txBox="1"/>
            <p:nvPr/>
          </p:nvSpPr>
          <p:spPr>
            <a:xfrm>
              <a:off x="3422650" y="681037"/>
              <a:ext cx="5638800" cy="28988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127573" tIns="63786" rIns="127573" bIns="63786" rtlCol="0">
              <a:spAutoFit/>
            </a:bodyPr>
            <a:lstStyle/>
            <a:p>
              <a:pPr algn="just"/>
              <a:r>
                <a:rPr lang="en-US" sz="3600" dirty="0" smtClean="0"/>
                <a:t> </a:t>
              </a:r>
              <a:r>
                <a:rPr lang="en-US" sz="3600" dirty="0" err="1" smtClean="0"/>
                <a:t>নারী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জা</a:t>
              </a:r>
              <a:r>
                <a:rPr lang="bn-BD" sz="3600" dirty="0" smtClean="0"/>
                <a:t>গরণের অগ্রদূত বেগম রোকেয়া ১৮৮০ সালের ৯ই ডিসেম্বর রংপুরে জন্মগ্রহণ করেন। ১৯০৯ সালে তিনি</a:t>
              </a:r>
              <a:r>
                <a:rPr lang="en-US" sz="3600" dirty="0" smtClean="0"/>
                <a:t> </a:t>
              </a:r>
              <a:r>
                <a:rPr lang="bn-BD" sz="3600" dirty="0" smtClean="0"/>
                <a:t>ভাগল্পুরে</a:t>
              </a:r>
              <a:r>
                <a:rPr lang="en-US" sz="3600" dirty="0" smtClean="0"/>
                <a:t> </a:t>
              </a:r>
              <a:r>
                <a:rPr lang="bn-BD" sz="3600" dirty="0" smtClean="0"/>
                <a:t>একটি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2650" y="3652837"/>
              <a:ext cx="8382000" cy="2308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বালিকা বিদ্যালয় প্রতিষ্ঠা করেন ,বিদ্যালয়টি পরে কলকাতা স্থানান্তর করা হয়। ১৯৩২ সালের ৯ই ডিসেম্বর এই মহিয়সী নারী মৃত্যুবরণ করেন।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624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049" y="2967037"/>
            <a:ext cx="8305801" cy="1913922"/>
          </a:xfrm>
          <a:prstGeom prst="rect">
            <a:avLst/>
          </a:prstGeom>
          <a:solidFill>
            <a:srgbClr val="FFFF00"/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en-US" sz="1400" b="1" dirty="0" smtClean="0"/>
              <a:t> </a:t>
            </a:r>
            <a:r>
              <a:rPr lang="bn-BD" sz="3200" b="1" dirty="0" smtClean="0">
                <a:solidFill>
                  <a:srgbClr val="00B050"/>
                </a:solidFill>
              </a:rPr>
              <a:t>খ দল </a:t>
            </a:r>
            <a:endParaRPr lang="bn-BD" sz="1400" b="1" dirty="0" smtClean="0">
              <a:solidFill>
                <a:srgbClr val="00B050"/>
              </a:solidFill>
            </a:endParaRPr>
          </a:p>
          <a:p>
            <a:r>
              <a:rPr lang="bn-BD" b="1" dirty="0" smtClean="0"/>
              <a:t>১।প্রশ্নঃবেগম রোকেয়া কত তারিখে </a:t>
            </a:r>
            <a:r>
              <a:rPr lang="bn-BD" dirty="0" smtClean="0"/>
              <a:t>মৃত্যুবরণ  </a:t>
            </a:r>
            <a:r>
              <a:rPr lang="bn-BD" b="1" dirty="0" smtClean="0"/>
              <a:t>করেন </a:t>
            </a:r>
            <a:r>
              <a:rPr lang="bn-BD" sz="2800" b="1" dirty="0" smtClean="0"/>
              <a:t>?</a:t>
            </a:r>
            <a:endParaRPr lang="en-US" sz="2800" b="1" dirty="0" smtClean="0"/>
          </a:p>
          <a:p>
            <a:r>
              <a:rPr lang="bn-BD" sz="2800" b="1" dirty="0" smtClean="0"/>
              <a:t>২। প্রশ্নঃসমাজ  গঠনে  কার কার ভুমিকা আছে ?</a:t>
            </a:r>
            <a:endParaRPr lang="en-US" sz="2800" b="1" dirty="0" smtClean="0"/>
          </a:p>
          <a:p>
            <a:r>
              <a:rPr lang="bn-BD" sz="2800" b="1" dirty="0" smtClean="0"/>
              <a:t>৩। প্রশ্নঃবেগম রোকেয়া সম্পর্কে ৩ টি বাক্য লিখ?   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5050" y="300038"/>
            <a:ext cx="7239000" cy="2667000"/>
          </a:xfrm>
          <a:prstGeom prst="rect">
            <a:avLst/>
          </a:prstGeom>
          <a:solidFill>
            <a:srgbClr val="00B050"/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bn-BD" sz="2400" b="1" dirty="0">
                <a:solidFill>
                  <a:schemeClr val="accent6"/>
                </a:solidFill>
              </a:rPr>
              <a:t>ক </a:t>
            </a:r>
            <a:r>
              <a:rPr lang="bn-BD" sz="2400" b="1" dirty="0" smtClean="0">
                <a:solidFill>
                  <a:schemeClr val="accent6"/>
                </a:solidFill>
              </a:rPr>
              <a:t>দল</a:t>
            </a:r>
            <a:endParaRPr lang="en-US" sz="4000" b="1" dirty="0" smtClean="0">
              <a:solidFill>
                <a:schemeClr val="accent6"/>
              </a:solidFill>
            </a:endParaRPr>
          </a:p>
          <a:p>
            <a:pPr algn="just"/>
            <a:r>
              <a:rPr lang="bn-BD" b="1" dirty="0" smtClean="0"/>
              <a:t> ১।প্রশ্নঃবেগম রোকেয়া কত তারিখে এবংকোথায়    জম্নগ্রহণ করেন ?</a:t>
            </a:r>
            <a:endParaRPr lang="en-US" b="1" dirty="0" smtClean="0"/>
          </a:p>
          <a:p>
            <a:pPr algn="just"/>
            <a:r>
              <a:rPr lang="bn-BD" b="1" dirty="0" smtClean="0"/>
              <a:t>২</a:t>
            </a:r>
            <a:r>
              <a:rPr lang="bn-BD" b="1" dirty="0"/>
              <a:t>। প্রশ্নঃতাঁর </a:t>
            </a:r>
            <a:r>
              <a:rPr lang="bn-BD" b="1" dirty="0" smtClean="0"/>
              <a:t>প্রতিষ্ঠিত  </a:t>
            </a:r>
            <a:r>
              <a:rPr lang="bn-BD" b="1" dirty="0"/>
              <a:t>বিদ্যালয়টির নাম </a:t>
            </a:r>
            <a:r>
              <a:rPr lang="bn-BD" b="1" dirty="0" smtClean="0"/>
              <a:t>কি?</a:t>
            </a:r>
            <a:endParaRPr lang="en-US" b="1" dirty="0" smtClean="0"/>
          </a:p>
          <a:p>
            <a:pPr algn="just"/>
            <a:r>
              <a:rPr lang="bn-BD" b="1" dirty="0" smtClean="0"/>
              <a:t>৩</a:t>
            </a:r>
            <a:r>
              <a:rPr lang="bn-BD" b="1" dirty="0"/>
              <a:t>। প্রশ্নঃবেগম </a:t>
            </a:r>
            <a:r>
              <a:rPr lang="bn-BD" b="1" dirty="0" smtClean="0"/>
              <a:t>রোকেয়ার অবদান সম্পর্কে </a:t>
            </a:r>
            <a:r>
              <a:rPr lang="bn-BD" b="1" dirty="0"/>
              <a:t>৪ টি বাক্য লিখ?    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575050" y="4872037"/>
            <a:ext cx="8305800" cy="1713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27573" tIns="63786" rIns="127573" bIns="63786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bn-B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গ দল</a:t>
            </a:r>
          </a:p>
          <a:p>
            <a:r>
              <a:rPr lang="bn-BD" b="1" dirty="0" smtClean="0"/>
              <a:t>১।প্রশ্নঃবেগম রোকেয়া কোন জেলায় জম্নগ্রহণ করেন ? </a:t>
            </a:r>
          </a:p>
          <a:p>
            <a:r>
              <a:rPr lang="bn-BD" b="1" dirty="0" smtClean="0"/>
              <a:t>২। প্রশ্নঃতিনি  কত সালে  বিদ্যালয়টি  প্রতিষ্ঠা করেন ?</a:t>
            </a:r>
          </a:p>
          <a:p>
            <a:r>
              <a:rPr lang="bn-BD" b="1" dirty="0" smtClean="0"/>
              <a:t>৩। প্রশ্নঃবেগম রোকেয়া সম্পর্কে ২ টি বাক্য লিখ?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49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050" y="300037"/>
            <a:ext cx="6597121" cy="1543120"/>
          </a:xfrm>
          <a:prstGeom prst="rect">
            <a:avLst/>
          </a:prstGeom>
          <a:solidFill>
            <a:srgbClr val="FFFF00"/>
          </a:solidFill>
        </p:spPr>
        <p:txBody>
          <a:bodyPr wrap="square" lIns="127573" tIns="63786" rIns="127573" bIns="63786" rtlCol="0">
            <a:spAutoFit/>
          </a:bodyPr>
          <a:lstStyle/>
          <a:p>
            <a:r>
              <a:rPr lang="en-US" sz="9200" dirty="0" err="1" smtClean="0">
                <a:solidFill>
                  <a:srgbClr val="FF0000"/>
                </a:solidFill>
              </a:rPr>
              <a:t>বা</a:t>
            </a:r>
            <a:r>
              <a:rPr lang="bn-BD" sz="9200" dirty="0" smtClean="0">
                <a:solidFill>
                  <a:srgbClr val="FF0000"/>
                </a:solidFill>
              </a:rPr>
              <a:t>ড়ির কাজ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8851" y="2128837"/>
            <a:ext cx="8381999" cy="2957417"/>
          </a:xfrm>
          <a:prstGeom prst="rect">
            <a:avLst/>
          </a:prstGeom>
          <a:solidFill>
            <a:srgbClr val="00B0F0"/>
          </a:solidFill>
        </p:spPr>
        <p:txBody>
          <a:bodyPr wrap="square" lIns="127573" tIns="63786" rIns="127573" bIns="63786" rtlCol="0">
            <a:spAutoFit/>
          </a:bodyPr>
          <a:lstStyle/>
          <a:p>
            <a:r>
              <a:rPr lang="bn-BD" sz="6100" dirty="0" smtClean="0"/>
              <a:t>তোমার গ্রামের  নারীর অবদান সম্পর্কে ৫ টি বাক্য লিখ?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075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401" y="1623911"/>
            <a:ext cx="8728498" cy="518266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085">
            <a:off x="3873110" y="745279"/>
            <a:ext cx="7141845" cy="5430151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422650" y="2433637"/>
            <a:ext cx="8125248" cy="3083473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1250" y="604837"/>
            <a:ext cx="6286500" cy="8309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শিক্ষক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r>
              <a:rPr lang="en-US" sz="4800" dirty="0" smtClean="0"/>
              <a:t> </a:t>
            </a:r>
            <a:endParaRPr lang="en-GB" sz="4800" dirty="0"/>
          </a:p>
        </p:txBody>
      </p:sp>
      <p:sp>
        <p:nvSpPr>
          <p:cNvPr id="10" name="Pentagon 9"/>
          <p:cNvSpPr/>
          <p:nvPr/>
        </p:nvSpPr>
        <p:spPr>
          <a:xfrm>
            <a:off x="3727450" y="3119437"/>
            <a:ext cx="2209800" cy="5334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বিদ্যালয়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3727450" y="1671637"/>
            <a:ext cx="2209800" cy="533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B050"/>
                </a:solidFill>
              </a:rPr>
              <a:t>নাম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727450" y="2357437"/>
            <a:ext cx="2286000" cy="533400"/>
          </a:xfrm>
          <a:prstGeom prst="homePlate">
            <a:avLst>
              <a:gd name="adj" fmla="val 242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2060"/>
                </a:solidFill>
              </a:rPr>
              <a:t>পদবী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727450" y="3881437"/>
            <a:ext cx="2057400" cy="6858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ঠিকানা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3727450" y="4948237"/>
            <a:ext cx="2057400" cy="4572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/>
              <a:t>মোবাইল</a:t>
            </a:r>
            <a:endParaRPr lang="en-US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88050" y="3043237"/>
            <a:ext cx="58166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alibri" pitchFamily="34" charset="0"/>
              </a:rPr>
              <a:t>পূর্ব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ধলাইতলী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সরকারি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প্রাথমিক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বিদ্যালয়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89650" y="1671637"/>
            <a:ext cx="333375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মোঃ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কাকন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খান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89650" y="2357437"/>
            <a:ext cx="285750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itchFamily="34" charset="0"/>
              </a:rPr>
              <a:t>সহকারী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শিক্ষক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937250" y="4110037"/>
            <a:ext cx="447675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itchFamily="34" charset="0"/>
              </a:rPr>
              <a:t>মতলব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দক্ষিণ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চাঁদপুর</a:t>
            </a:r>
            <a:r>
              <a:rPr lang="en-US" sz="2400" dirty="0">
                <a:latin typeface="Calibri" pitchFamily="34" charset="0"/>
              </a:rPr>
              <a:t>।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013450" y="5024437"/>
            <a:ext cx="4667250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০১৮৫৩৪২৮৩২৫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727450" y="5862637"/>
            <a:ext cx="2057400" cy="5334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ই-</a:t>
            </a:r>
            <a:r>
              <a:rPr lang="en-US" dirty="0" err="1"/>
              <a:t>মেইল</a:t>
            </a:r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013450" y="5862637"/>
            <a:ext cx="4572000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md.kakankhan@yahoo.com</a:t>
            </a:r>
          </a:p>
        </p:txBody>
      </p:sp>
    </p:spTree>
    <p:extLst>
      <p:ext uri="{BB962C8B-B14F-4D97-AF65-F5344CB8AC3E}">
        <p14:creationId xmlns="" xmlns:p14="http://schemas.microsoft.com/office/powerpoint/2010/main" val="41654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9850" y="528637"/>
            <a:ext cx="53340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পাঠ</a:t>
            </a:r>
            <a:r>
              <a:rPr lang="en-US" sz="6600" dirty="0" smtClean="0"/>
              <a:t> </a:t>
            </a:r>
            <a:r>
              <a:rPr lang="en-US" sz="6600" dirty="0" err="1" smtClean="0"/>
              <a:t>পরিচিতি</a:t>
            </a:r>
            <a:endParaRPr lang="en-GB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9850" y="2211385"/>
            <a:ext cx="6781800" cy="372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ও </a:t>
            </a:r>
            <a:r>
              <a:rPr lang="en-US" sz="3600" dirty="0" err="1" smtClean="0"/>
              <a:t>বিশ্ব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পরিচয়</a:t>
            </a:r>
            <a:endParaRPr lang="en-US" sz="3600" dirty="0" smtClean="0"/>
          </a:p>
          <a:p>
            <a:r>
              <a:rPr lang="en-US" sz="3600" dirty="0" err="1" smtClean="0"/>
              <a:t>শ্রেণীঃ</a:t>
            </a:r>
            <a:r>
              <a:rPr lang="en-US" sz="3600" dirty="0" smtClean="0"/>
              <a:t> ৫ম</a:t>
            </a:r>
          </a:p>
          <a:p>
            <a:r>
              <a:rPr lang="en-US" sz="3600" dirty="0" err="1" smtClean="0"/>
              <a:t>পাঠঃ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জাগরণের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অগ্রদুত</a:t>
            </a:r>
            <a:endParaRPr lang="en-US" sz="3600" dirty="0" smtClean="0"/>
          </a:p>
          <a:p>
            <a:r>
              <a:rPr lang="en-US" sz="2800" dirty="0" err="1" smtClean="0"/>
              <a:t>পাঠাংশঃ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উন্নয়নের</a:t>
            </a:r>
            <a:r>
              <a:rPr lang="en-US" sz="2800" dirty="0" smtClean="0"/>
              <a:t>…………</a:t>
            </a:r>
          </a:p>
          <a:p>
            <a:r>
              <a:rPr lang="en-US" sz="2800" dirty="0" smtClean="0"/>
              <a:t>             </a:t>
            </a:r>
            <a:r>
              <a:rPr lang="en-US" sz="2800" dirty="0" err="1" smtClean="0"/>
              <a:t>ধীরে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।</a:t>
            </a:r>
          </a:p>
          <a:p>
            <a:r>
              <a:rPr lang="en-US" sz="3600" dirty="0" err="1" smtClean="0"/>
              <a:t>তারিখঃ</a:t>
            </a:r>
            <a:r>
              <a:rPr lang="en-US" sz="3600" dirty="0" smtClean="0"/>
              <a:t> ১৬\০২\২০২০</a:t>
            </a:r>
          </a:p>
          <a:p>
            <a:r>
              <a:rPr lang="en-US" sz="3600" dirty="0" err="1" smtClean="0"/>
              <a:t>সময়ঃ</a:t>
            </a:r>
            <a:r>
              <a:rPr lang="en-US" sz="3600" dirty="0" smtClean="0"/>
              <a:t> ৩৫.০০ </a:t>
            </a:r>
            <a:r>
              <a:rPr lang="en-US" sz="3600" dirty="0" err="1" smtClean="0"/>
              <a:t>মিঃ</a:t>
            </a:r>
            <a:r>
              <a:rPr lang="bn-BD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33211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0764" y="870779"/>
            <a:ext cx="8221028" cy="518266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2240" y="3286670"/>
            <a:ext cx="3941736" cy="25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117" y="3032988"/>
            <a:ext cx="6898037" cy="25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7551" y="3036282"/>
            <a:ext cx="4716005" cy="25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6650" y="300037"/>
            <a:ext cx="54864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শিখনফল 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727450" y="1824037"/>
            <a:ext cx="8153400" cy="21698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500" dirty="0" smtClean="0"/>
              <a:t>২.১.১।  সমাজের বিভিন্ন</a:t>
            </a:r>
            <a:r>
              <a:rPr lang="bn-BD" sz="3300" dirty="0" smtClean="0"/>
              <a:t> </a:t>
            </a:r>
            <a:r>
              <a:rPr lang="bn-BD" sz="4500" dirty="0" smtClean="0"/>
              <a:t>ক্ষেত্রে নারী-পুরুষের সহাবস্থানের গুরুত্ব বলতে পারবে।  </a:t>
            </a:r>
            <a:endParaRPr lang="en-US" sz="4500" dirty="0"/>
          </a:p>
        </p:txBody>
      </p:sp>
      <p:sp>
        <p:nvSpPr>
          <p:cNvPr id="10" name="TextBox 9"/>
          <p:cNvSpPr txBox="1"/>
          <p:nvPr/>
        </p:nvSpPr>
        <p:spPr>
          <a:xfrm>
            <a:off x="3727450" y="4338637"/>
            <a:ext cx="81534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/>
              <a:t>২.১.২। সমাজে নারীর অবদান উল্লেখ করতে পারবে । 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420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650" y="300037"/>
            <a:ext cx="6394133" cy="989699"/>
          </a:xfrm>
          <a:prstGeom prst="rect">
            <a:avLst/>
          </a:prstGeom>
          <a:solidFill>
            <a:srgbClr val="92D050"/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600" dirty="0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1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366837"/>
            <a:ext cx="5791200" cy="41148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2740342" y="710464"/>
            <a:ext cx="7612063" cy="518266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endParaRPr lang="en-US"/>
          </a:p>
        </p:txBody>
      </p:sp>
      <p:sp>
        <p:nvSpPr>
          <p:cNvPr id="4" name="TextBox 13"/>
          <p:cNvSpPr txBox="1"/>
          <p:nvPr/>
        </p:nvSpPr>
        <p:spPr>
          <a:xfrm>
            <a:off x="3879850" y="300037"/>
            <a:ext cx="6620235" cy="8872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127573" tIns="63786" rIns="127573" bIns="6378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ছবি</a:t>
            </a:r>
            <a:r>
              <a:rPr lang="en-US" sz="4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তে</a:t>
            </a:r>
            <a: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ক</a:t>
            </a:r>
            <a:r>
              <a:rPr lang="en-US" sz="4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াকে</a:t>
            </a:r>
            <a:r>
              <a:rPr lang="bn-BD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দেখছ? </a:t>
            </a:r>
            <a:endParaRPr lang="en-US" sz="4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850" y="5710237"/>
            <a:ext cx="5257800" cy="959815"/>
          </a:xfrm>
          <a:prstGeom prst="rect">
            <a:avLst/>
          </a:prstGeom>
          <a:solidFill>
            <a:srgbClr val="00B050"/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বেগম রোকেয়া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0250" y="300037"/>
            <a:ext cx="7307580" cy="11741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en-US" sz="6800" dirty="0" err="1" smtClean="0"/>
              <a:t>পা</a:t>
            </a:r>
            <a:r>
              <a:rPr lang="bn-BD" sz="6800" dirty="0" smtClean="0"/>
              <a:t>ঠ ঘোষণা </a:t>
            </a:r>
            <a:endParaRPr lang="en-US" sz="6800" dirty="0"/>
          </a:p>
        </p:txBody>
      </p:sp>
      <p:sp>
        <p:nvSpPr>
          <p:cNvPr id="5" name="Rectangle 4"/>
          <p:cNvSpPr/>
          <p:nvPr/>
        </p:nvSpPr>
        <p:spPr>
          <a:xfrm>
            <a:off x="3727451" y="2509838"/>
            <a:ext cx="7696200" cy="18523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27573" tIns="63786" rIns="127573" bIns="63786">
            <a:spAutoFit/>
          </a:bodyPr>
          <a:lstStyle/>
          <a:p>
            <a:pPr algn="ctr"/>
            <a:r>
              <a:rPr lang="bn-BD" sz="5600" dirty="0" smtClean="0"/>
              <a:t>আজকের পাঠঃ নারী </a:t>
            </a:r>
            <a:r>
              <a:rPr lang="bn-BD" sz="5600" dirty="0"/>
              <a:t>জাগরনের অগ্রদূত</a:t>
            </a:r>
            <a:endParaRPr lang="en-US" sz="5600" dirty="0"/>
          </a:p>
        </p:txBody>
      </p:sp>
    </p:spTree>
    <p:extLst>
      <p:ext uri="{BB962C8B-B14F-4D97-AF65-F5344CB8AC3E}">
        <p14:creationId xmlns="" xmlns:p14="http://schemas.microsoft.com/office/powerpoint/2010/main" val="31859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90637"/>
            <a:ext cx="5486400" cy="5105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92854" y="2883426"/>
            <a:ext cx="101494" cy="60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73" tIns="63786" rIns="127573" bIns="6378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08450" y="1747837"/>
            <a:ext cx="1362219" cy="8108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73" tIns="63786" rIns="127573" bIns="6378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91" y="1214437"/>
            <a:ext cx="3030009" cy="22305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5480050" y="452437"/>
            <a:ext cx="3886200" cy="513539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বেগম রোকেয়া </a:t>
            </a:r>
            <a:r>
              <a:rPr lang="bn-BD" dirty="0" smtClean="0">
                <a:solidFill>
                  <a:srgbClr val="FF0000"/>
                </a:solidFill>
              </a:rPr>
              <a:t> জন্মস্থান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9227523">
            <a:off x="5195961" y="1271527"/>
            <a:ext cx="1057516" cy="44517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7573" tIns="63786" rIns="127573" bIns="6378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1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214437"/>
            <a:ext cx="8168433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60926">
            <a:off x="4806628" y="3046732"/>
            <a:ext cx="6142884" cy="559705"/>
          </a:xfrm>
          <a:prstGeom prst="rect">
            <a:avLst/>
          </a:prstGeom>
          <a:noFill/>
        </p:spPr>
        <p:txBody>
          <a:bodyPr wrap="square" lIns="127573" tIns="63786" rIns="127573" bIns="63786" rtlCol="0">
            <a:spAutoFit/>
          </a:bodyPr>
          <a:lstStyle/>
          <a:p>
            <a:pPr algn="ctr"/>
            <a:r>
              <a:rPr lang="bn-BD" sz="2800" dirty="0" smtClean="0"/>
              <a:t>সাখাওয়াত মেমোরিয়াল গার্লস স্কুল 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11">
            <a:off x="4574819" y="2797521"/>
            <a:ext cx="663275" cy="5523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3041650" y="252285"/>
            <a:ext cx="7467600" cy="106753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127573" tIns="63786" rIns="127573" bIns="63786" rtlCol="0">
            <a:spAutoFit/>
          </a:bodyPr>
          <a:lstStyle/>
          <a:p>
            <a:r>
              <a:rPr lang="bn-BD" sz="6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</a:t>
            </a:r>
            <a:r>
              <a:rPr lang="en-US" sz="6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তে</a:t>
            </a:r>
            <a:r>
              <a:rPr lang="en-US" sz="6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6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কি</a:t>
            </a:r>
            <a:r>
              <a:rPr lang="en-US" sz="6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6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দেখছ</a:t>
            </a:r>
            <a:r>
              <a:rPr lang="bn-BD" sz="6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endParaRPr lang="en-US" sz="6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7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272</Words>
  <Application>Microsoft Office PowerPoint</Application>
  <PresentationFormat>Ledger Paper (11x17 in)</PresentationFormat>
  <Paragraphs>54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161</cp:revision>
  <dcterms:created xsi:type="dcterms:W3CDTF">2006-08-16T00:00:00Z</dcterms:created>
  <dcterms:modified xsi:type="dcterms:W3CDTF">2020-02-17T06:46:47Z</dcterms:modified>
</cp:coreProperties>
</file>