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60" r:id="rId2"/>
    <p:sldId id="277" r:id="rId3"/>
    <p:sldId id="263" r:id="rId4"/>
    <p:sldId id="287" r:id="rId5"/>
    <p:sldId id="264" r:id="rId6"/>
    <p:sldId id="265" r:id="rId7"/>
    <p:sldId id="278" r:id="rId8"/>
    <p:sldId id="279" r:id="rId9"/>
    <p:sldId id="280" r:id="rId10"/>
    <p:sldId id="282" r:id="rId11"/>
    <p:sldId id="276" r:id="rId12"/>
    <p:sldId id="283" r:id="rId13"/>
    <p:sldId id="284" r:id="rId14"/>
    <p:sldId id="285" r:id="rId15"/>
    <p:sldId id="286" r:id="rId16"/>
    <p:sldId id="281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57DB3-E42E-4E05-8DC7-20BFC6A2651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93729-ABA5-405A-8979-BDB7C8559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2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0CBD7-3C4A-44B6-80DA-01F41944BD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4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1"/>
            <a:ext cx="8229600" cy="6248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57188" y="990600"/>
            <a:ext cx="6429624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9600" b="1" dirty="0" smtClean="0">
                <a:ln/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9600" b="1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355760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799" y="843893"/>
            <a:ext cx="3258005" cy="261974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200400"/>
            <a:ext cx="8077200" cy="271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5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00800" y="25146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মিনিট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152531" y="914400"/>
            <a:ext cx="4562545" cy="1175247"/>
            <a:chOff x="2362200" y="914400"/>
            <a:chExt cx="4562545" cy="1175247"/>
          </a:xfrm>
        </p:grpSpPr>
        <p:sp>
          <p:nvSpPr>
            <p:cNvPr id="5" name="Rounded Rectangle 4"/>
            <p:cNvSpPr/>
            <p:nvPr/>
          </p:nvSpPr>
          <p:spPr>
            <a:xfrm>
              <a:off x="2362200" y="914400"/>
              <a:ext cx="4562545" cy="990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67490" y="1043207"/>
              <a:ext cx="4267200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400" b="1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একক </a:t>
              </a:r>
              <a:r>
                <a:rPr lang="bn-BD" sz="4400" b="1" dirty="0" smtClean="0">
                  <a:solidFill>
                    <a:srgbClr val="FFC000"/>
                  </a:solidFill>
                  <a:latin typeface="NikoshBAN" pitchFamily="2" charset="0"/>
                  <a:cs typeface="NikoshBAN" pitchFamily="2" charset="0"/>
                </a:rPr>
                <a:t>কাজ </a:t>
              </a:r>
              <a:endParaRPr lang="en-US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endParaRPr>
            </a:p>
            <a:p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44212" y="3193570"/>
            <a:ext cx="8263370" cy="2215659"/>
            <a:chOff x="457200" y="347617"/>
            <a:chExt cx="8263370" cy="1658168"/>
          </a:xfrm>
        </p:grpSpPr>
        <p:sp>
          <p:nvSpPr>
            <p:cNvPr id="12" name="Round Diagonal Corner Rectangle 11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1" y="452641"/>
              <a:ext cx="8187170" cy="15531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চিত্রসহ কোণ, সরল কোণ ও সন্নিহিত কোণের সংজ্ঞা দাও</a:t>
              </a:r>
              <a:endParaRPr lang="bn-IN" sz="48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976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4"/>
          <a:stretch/>
        </p:blipFill>
        <p:spPr>
          <a:xfrm>
            <a:off x="533401" y="3097670"/>
            <a:ext cx="8153400" cy="20957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345" y="914400"/>
            <a:ext cx="3248479" cy="223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495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10203"/>
            <a:ext cx="8001000" cy="15242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09"/>
          <a:stretch/>
        </p:blipFill>
        <p:spPr>
          <a:xfrm>
            <a:off x="2438400" y="1257603"/>
            <a:ext cx="4038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78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241"/>
          <a:stretch/>
        </p:blipFill>
        <p:spPr>
          <a:xfrm>
            <a:off x="526473" y="2362200"/>
            <a:ext cx="8077199" cy="21820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95" b="11394"/>
          <a:stretch/>
        </p:blipFill>
        <p:spPr>
          <a:xfrm>
            <a:off x="2209800" y="914400"/>
            <a:ext cx="3886200" cy="174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91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3048000"/>
            <a:ext cx="7696200" cy="2209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90600"/>
            <a:ext cx="3581399" cy="217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97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739986"/>
            <a:ext cx="3267531" cy="26197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200400"/>
            <a:ext cx="8077200" cy="249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45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" y="241995"/>
            <a:ext cx="8839200" cy="1715869"/>
            <a:chOff x="76200" y="241995"/>
            <a:chExt cx="8839200" cy="1715869"/>
          </a:xfrm>
        </p:grpSpPr>
        <p:sp>
          <p:nvSpPr>
            <p:cNvPr id="3" name="Round Diagonal Corner Rectangle 2"/>
            <p:cNvSpPr/>
            <p:nvPr/>
          </p:nvSpPr>
          <p:spPr>
            <a:xfrm>
              <a:off x="76200" y="241995"/>
              <a:ext cx="8839200" cy="1524000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165673" y="381000"/>
              <a:ext cx="2010487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bn-BD" sz="6000" b="1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6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989618" y="1219200"/>
              <a:ext cx="168332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সময়ঃ ৩ মিনিট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33400" y="2438400"/>
            <a:ext cx="8139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দুইটি কোণের পরিমাপের যোগফল এক সমকোণ হলে  কোণ দূইটির  একটি অপরটির কি 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8035" y="3276600"/>
            <a:ext cx="813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ক) সম্পূরক কোণ খ) পূরক কোণ গ) বিপ্রতীপ কোণ ঘ) সরল কোণ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799" y="3886200"/>
            <a:ext cx="813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২) সরল কোণের পরিমাণ কত ডিগ্রী 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68034" y="4385385"/>
                <a:ext cx="81395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 ক)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800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180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 খ)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8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4</m:t>
                        </m:r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গ)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8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6</m:t>
                        </m:r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IN" sz="2800" dirty="0" smtClean="0">
                    <a:latin typeface="NikoshBAN" pitchFamily="2" charset="0"/>
                    <a:cs typeface="NikoshBAN" pitchFamily="2" charset="0"/>
                  </a:rPr>
                  <a:t>ঘ)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800" i="1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NikoshBAN" pitchFamily="2" charset="0"/>
                          </a:rPr>
                          <m:t>9</m:t>
                        </m:r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NikoshBAN" pitchFamily="2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34" y="4385385"/>
                <a:ext cx="8139545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1498" t="-9302" b="-33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408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Arrow 2"/>
          <p:cNvSpPr/>
          <p:nvPr/>
        </p:nvSpPr>
        <p:spPr>
          <a:xfrm>
            <a:off x="1419046" y="228599"/>
            <a:ext cx="6147495" cy="12828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</a:rPr>
              <a:t>বাড়ীর কাজ 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8066" y="2667000"/>
            <a:ext cx="8263370" cy="2520459"/>
            <a:chOff x="457200" y="347617"/>
            <a:chExt cx="8263370" cy="1438364"/>
          </a:xfrm>
        </p:grpSpPr>
        <p:sp>
          <p:nvSpPr>
            <p:cNvPr id="10" name="Round Diagonal Corner Rectangle 9"/>
            <p:cNvSpPr/>
            <p:nvPr/>
          </p:nvSpPr>
          <p:spPr>
            <a:xfrm>
              <a:off x="457200" y="347617"/>
              <a:ext cx="8263370" cy="1438364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5768" y="566223"/>
              <a:ext cx="7772401" cy="1001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চিত্রসহ কোণ, সরল কোণ 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bn-IN" sz="3600" b="1" dirty="0" smtClean="0">
                  <a:latin typeface="NikoshBAN" pitchFamily="2" charset="0"/>
                  <a:cs typeface="NikoshBAN" pitchFamily="2" charset="0"/>
                </a:rPr>
                <a:t>সন্নিহিত কোণ, সমকোণ, সূক্ষকোণ, স্থূলকোণ, প্রবৃদ্ধ কোণ, পূরক কোণ, সম্পূরক কোণ ও বিপ্রতীপ কোণের </a:t>
              </a:r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সংজ্ঞা </a:t>
              </a:r>
              <a:r>
                <a:rPr lang="bn-IN" sz="3600" b="1" dirty="0" smtClean="0">
                  <a:latin typeface="NikoshBAN" pitchFamily="2" charset="0"/>
                  <a:cs typeface="NikoshBAN" pitchFamily="2" charset="0"/>
                </a:rPr>
                <a:t>দাও</a:t>
              </a:r>
              <a:endParaRPr lang="bn-IN" sz="36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90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99" y="403286"/>
            <a:ext cx="6071602" cy="605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2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304800"/>
            <a:ext cx="8229600" cy="11233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7200" smtClean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bn-IN" sz="5400" b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anose="020B0502040204020203" pitchFamily="34" charset="0"/>
                <a:cs typeface="Shonar Bangla" panose="020B0502040204020203" pitchFamily="34" charset="0"/>
              </a:rPr>
              <a:t>পরিচিতি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2532" y="4020607"/>
            <a:ext cx="3333668" cy="200054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জিয়াউল হক ভূঁঞা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 </a:t>
            </a:r>
          </a:p>
          <a:p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ফেনী আলীয়া কামিল মাদ্রাসা</a:t>
            </a:r>
            <a:endParaRPr lang="en-US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01830123185</a:t>
            </a:r>
            <a:endParaRPr lang="bn-IN" sz="2800" b="1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184" y="1572682"/>
            <a:ext cx="1932572" cy="24479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5" name="Group 4"/>
          <p:cNvGrpSpPr/>
          <p:nvPr/>
        </p:nvGrpSpPr>
        <p:grpSpPr>
          <a:xfrm>
            <a:off x="4610100" y="2105618"/>
            <a:ext cx="3838327" cy="3416320"/>
            <a:chOff x="4610100" y="2105618"/>
            <a:chExt cx="3838327" cy="3416320"/>
          </a:xfrm>
        </p:grpSpPr>
        <p:sp>
          <p:nvSpPr>
            <p:cNvPr id="6" name="TextBox 5"/>
            <p:cNvSpPr txBox="1"/>
            <p:nvPr/>
          </p:nvSpPr>
          <p:spPr>
            <a:xfrm>
              <a:off x="4790827" y="2105618"/>
              <a:ext cx="3657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800" b="1" dirty="0" smtClean="0">
                  <a:latin typeface="NikoshBAN" pitchFamily="2" charset="0"/>
                  <a:cs typeface="NikoshBAN" pitchFamily="2" charset="0"/>
                </a:rPr>
                <a:t>পাঠ পরিচিতি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নবম-দশম শ্রেণি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বিষয়ঃ গণিত </a:t>
              </a:r>
            </a:p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অধ্যায়ঃ ৬</a:t>
              </a:r>
              <a:endParaRPr lang="bn-IN" sz="2800" b="1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2800" b="1" dirty="0" err="1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সময়ঃ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৪</a:t>
              </a:r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৫</a:t>
              </a:r>
              <a:r>
                <a:rPr lang="en-US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 </a:t>
              </a:r>
              <a:r>
                <a:rPr lang="en-US" sz="2800" b="1" dirty="0" err="1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মিনিট</a:t>
              </a:r>
              <a:endParaRPr lang="bn-IN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r>
                <a:rPr lang="bn-IN" sz="2800" b="1" dirty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তারিখঃ </a:t>
              </a:r>
              <a:r>
                <a:rPr lang="bn-IN" sz="2800" b="1" dirty="0" smtClean="0">
                  <a:solidFill>
                    <a:prstClr val="black"/>
                  </a:solidFill>
                  <a:latin typeface="Shonar Bangla" panose="020B0502040204020203" pitchFamily="34" charset="0"/>
                  <a:cs typeface="Shonar Bangla" panose="020B0502040204020203" pitchFamily="34" charset="0"/>
                </a:rPr>
                <a:t>১৫/০২/২০</a:t>
              </a:r>
              <a:endParaRPr lang="en-US" sz="2800" b="1" dirty="0">
                <a:solidFill>
                  <a:prstClr val="black"/>
                </a:solidFill>
                <a:latin typeface="Shonar Bangla" panose="020B0502040204020203" pitchFamily="34" charset="0"/>
                <a:cs typeface="Shonar Bangla" panose="020B0502040204020203" pitchFamily="34" charset="0"/>
              </a:endParaRPr>
            </a:p>
            <a:p>
              <a:endParaRPr lang="bn-IN" sz="2800" b="1" dirty="0" smtClean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610100" y="2128837"/>
              <a:ext cx="3657600" cy="6858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311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লক্ষ কর ও উত্তর দাওঃ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133601"/>
            <a:ext cx="2886244" cy="226232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2895600" y="4395923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চিত্রটি কিসের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753" y="2900288"/>
            <a:ext cx="2045847" cy="105742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68" y="4419600"/>
            <a:ext cx="2819794" cy="20189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9" t="7941" r="11549" b="9543"/>
          <a:stretch/>
        </p:blipFill>
        <p:spPr>
          <a:xfrm>
            <a:off x="836151" y="4618090"/>
            <a:ext cx="2738414" cy="18507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" t="8247" r="11503"/>
          <a:stretch/>
        </p:blipFill>
        <p:spPr>
          <a:xfrm>
            <a:off x="5877995" y="2539908"/>
            <a:ext cx="2673928" cy="20540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2" t="6748" r="5510" b="14358"/>
          <a:stretch/>
        </p:blipFill>
        <p:spPr>
          <a:xfrm>
            <a:off x="6159606" y="687073"/>
            <a:ext cx="2392317" cy="17135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17" r="10689" b="9634"/>
          <a:stretch/>
        </p:blipFill>
        <p:spPr>
          <a:xfrm>
            <a:off x="3415868" y="845126"/>
            <a:ext cx="2518396" cy="14820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7" t="10967" r="12442" b="9705"/>
          <a:stretch/>
        </p:blipFill>
        <p:spPr>
          <a:xfrm>
            <a:off x="837034" y="2539908"/>
            <a:ext cx="2679720" cy="20781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445" y="771640"/>
            <a:ext cx="2314898" cy="162900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880" y="4462154"/>
            <a:ext cx="2419688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990600" y="381000"/>
            <a:ext cx="8005761" cy="2179162"/>
            <a:chOff x="990600" y="381000"/>
            <a:chExt cx="8005761" cy="2179162"/>
          </a:xfrm>
        </p:grpSpPr>
        <p:sp>
          <p:nvSpPr>
            <p:cNvPr id="3" name="Rounded Rectangle 2"/>
            <p:cNvSpPr/>
            <p:nvPr/>
          </p:nvSpPr>
          <p:spPr>
            <a:xfrm>
              <a:off x="990600" y="408709"/>
              <a:ext cx="6781800" cy="1219200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76400" y="399871"/>
              <a:ext cx="399019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7200" b="1" dirty="0">
                  <a:latin typeface="NikoshBAN" pitchFamily="2" charset="0"/>
                  <a:cs typeface="NikoshBAN" pitchFamily="2" charset="0"/>
                </a:rPr>
                <a:t>আজকের পাঠ</a:t>
              </a:r>
              <a:endParaRPr lang="en-US" sz="7200" dirty="0"/>
            </a:p>
          </p:txBody>
        </p:sp>
        <p:pic>
          <p:nvPicPr>
            <p:cNvPr id="4" name="Picture 2" descr="C:\Users\DOEL\Pictures\Books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48436" y="381000"/>
              <a:ext cx="2447925" cy="2179162"/>
            </a:xfrm>
            <a:prstGeom prst="rect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</p:pic>
      </p:grpSp>
      <p:grpSp>
        <p:nvGrpSpPr>
          <p:cNvPr id="9" name="Group 8"/>
          <p:cNvGrpSpPr/>
          <p:nvPr/>
        </p:nvGrpSpPr>
        <p:grpSpPr>
          <a:xfrm>
            <a:off x="609600" y="3125602"/>
            <a:ext cx="7848600" cy="2123146"/>
            <a:chOff x="609600" y="3352800"/>
            <a:chExt cx="7848600" cy="1676400"/>
          </a:xfrm>
        </p:grpSpPr>
        <p:sp>
          <p:nvSpPr>
            <p:cNvPr id="7" name="Parallelogram 6"/>
            <p:cNvSpPr/>
            <p:nvPr/>
          </p:nvSpPr>
          <p:spPr>
            <a:xfrm>
              <a:off x="609600" y="3352800"/>
              <a:ext cx="7848600" cy="1676400"/>
            </a:xfrm>
            <a:prstGeom prst="parallelogram">
              <a:avLst/>
            </a:prstGeom>
            <a:solidFill>
              <a:srgbClr val="92D050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07560" y="3498407"/>
              <a:ext cx="7086514" cy="1385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6000" dirty="0" smtClean="0">
                  <a:latin typeface="NikoshBAN" pitchFamily="2" charset="0"/>
                  <a:cs typeface="NikoshBAN" pitchFamily="2" charset="0"/>
                </a:rPr>
                <a:t>রেখা,কোণ ও ত্রিভুজ</a:t>
              </a:r>
            </a:p>
            <a:p>
              <a:pPr algn="ctr"/>
              <a:r>
                <a:rPr lang="bn-IN" sz="4800" dirty="0" smtClean="0">
                  <a:latin typeface="NikoshBAN" pitchFamily="2" charset="0"/>
                  <a:cs typeface="NikoshBAN" pitchFamily="2" charset="0"/>
                </a:rPr>
                <a:t>(বিভিন্ন প্রকার কোণ)</a:t>
              </a:r>
              <a:endParaRPr lang="en-US" sz="4800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85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Flowchart: Internal Storage 1"/>
            <p:cNvSpPr/>
            <p:nvPr/>
          </p:nvSpPr>
          <p:spPr>
            <a:xfrm>
              <a:off x="0" y="0"/>
              <a:ext cx="9144000" cy="6858000"/>
            </a:xfrm>
            <a:prstGeom prst="flowChartInternalStorage">
              <a:avLst/>
            </a:prstGeom>
            <a:ln w="76200" cmpd="tri">
              <a:solidFill>
                <a:schemeClr val="tx1">
                  <a:alpha val="8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24000" y="207818"/>
              <a:ext cx="541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4000" b="1" dirty="0">
                  <a:latin typeface="Nikosh" pitchFamily="2" charset="0"/>
                  <a:cs typeface="Nikosh" pitchFamily="2" charset="0"/>
                </a:rPr>
                <a:t>পাঠ শেষে শিক্ষার্থীরা</a:t>
              </a:r>
              <a:r>
                <a:rPr lang="bn-IN" sz="4000" b="1" dirty="0">
                  <a:latin typeface="Nikosh" pitchFamily="2" charset="0"/>
                  <a:cs typeface="Nikosh" pitchFamily="2" charset="0"/>
                </a:rPr>
                <a:t>------ </a:t>
              </a:r>
              <a:endParaRPr lang="en-US" sz="4000" b="1" dirty="0">
                <a:latin typeface="Nikosh" pitchFamily="2" charset="0"/>
                <a:cs typeface="Nikosh" pitchFamily="2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95400" y="12192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বিভিন্ন প্রকার কোণ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সম্পর্কে বর্ণনা করতে পারবে ।</a:t>
            </a:r>
            <a:endParaRPr lang="bn-IN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43200"/>
            <a:ext cx="8001000" cy="2743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524000"/>
            <a:ext cx="2419688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3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90800"/>
            <a:ext cx="8229600" cy="23530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454" y="1533377"/>
            <a:ext cx="3488946" cy="105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8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33401"/>
            <a:ext cx="4038600" cy="2286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67000"/>
            <a:ext cx="8077201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178</Words>
  <Application>Microsoft Office PowerPoint</Application>
  <PresentationFormat>On-screen Show (4:3)</PresentationFormat>
  <Paragraphs>31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DELL</cp:lastModifiedBy>
  <cp:revision>108</cp:revision>
  <dcterms:created xsi:type="dcterms:W3CDTF">2006-08-16T00:00:00Z</dcterms:created>
  <dcterms:modified xsi:type="dcterms:W3CDTF">2020-02-15T17:07:45Z</dcterms:modified>
</cp:coreProperties>
</file>