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3981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33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3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35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8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7B21-16BA-465E-BF26-63101B3BADCD}" type="datetimeFigureOut">
              <a:rPr lang="en-US" smtClean="0"/>
              <a:t>16-Feb-20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F29CE9-E06A-4C60-836B-EBE2C46C7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84288"/>
            <a:ext cx="8679543" cy="57518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34932" y="1470065"/>
            <a:ext cx="204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274" y="5936159"/>
            <a:ext cx="653353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লাল গলাপের শুভেচ্ছা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84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5" y="1417357"/>
            <a:ext cx="9718232" cy="50460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028903" y="3524862"/>
            <a:ext cx="196153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935" y="206477"/>
            <a:ext cx="97182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ফল দেখতে লাল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8"/>
          <a:stretch/>
        </p:blipFill>
        <p:spPr>
          <a:xfrm>
            <a:off x="265472" y="1312606"/>
            <a:ext cx="5338302" cy="43065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1" y="1312607"/>
            <a:ext cx="6094461" cy="4306530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71975" y="5810864"/>
            <a:ext cx="2847053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9193" y="289881"/>
            <a:ext cx="766916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 মধু সংগ্রহ করে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8" y="110612"/>
            <a:ext cx="7993625" cy="566337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7858" y="5943601"/>
            <a:ext cx="79936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 গাছে  মউ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56518" r="30107"/>
          <a:stretch/>
        </p:blipFill>
        <p:spPr>
          <a:xfrm>
            <a:off x="135425" y="317090"/>
            <a:ext cx="7474743" cy="634918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13408" y="3199429"/>
            <a:ext cx="4316361" cy="1445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 কথা</a:t>
            </a:r>
          </a:p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" y="288893"/>
            <a:ext cx="7170701" cy="6460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01364" y="1858190"/>
            <a:ext cx="4116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0166" y="2434531"/>
            <a:ext cx="3259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01364" y="3134435"/>
            <a:ext cx="3377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30166" y="3903876"/>
            <a:ext cx="3033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কউ না কেন বউ।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85466" y="1666569"/>
            <a:ext cx="4649217" cy="32004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88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8919" y="2867274"/>
            <a:ext cx="7081800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ছন্দে-ছন্দে ও তালে-তালে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ছড়াটি আবৃত্তি করি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7" y="176981"/>
            <a:ext cx="4683264" cy="65482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53315" y="645183"/>
            <a:ext cx="451300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7620000" y="1838864"/>
            <a:ext cx="1216152" cy="850392"/>
          </a:xfrm>
          <a:prstGeom prst="leftRigh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3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19" y="906039"/>
            <a:ext cx="7772400" cy="58603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23889" y="2979837"/>
            <a:ext cx="2507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700" y="127001"/>
            <a:ext cx="60198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7041" y="275220"/>
            <a:ext cx="3967316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58383" y="14182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8230" y="2880950"/>
            <a:ext cx="6533537" cy="280076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নার্গিস পারভিন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পোড়াহাটি সর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হরিণাকুণ্ডু,ঝিনাইদহ।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24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52" y="708597"/>
            <a:ext cx="4011562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57917" y="2147446"/>
            <a:ext cx="363793" cy="3914141"/>
            <a:chOff x="4957917" y="2147446"/>
            <a:chExt cx="363793" cy="3914141"/>
          </a:xfrm>
        </p:grpSpPr>
        <p:sp>
          <p:nvSpPr>
            <p:cNvPr id="5" name="Rectangle 4"/>
            <p:cNvSpPr/>
            <p:nvPr/>
          </p:nvSpPr>
          <p:spPr>
            <a:xfrm>
              <a:off x="4970206" y="2147446"/>
              <a:ext cx="309716" cy="39141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957917" y="2536723"/>
              <a:ext cx="309716" cy="41295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957917" y="3691562"/>
              <a:ext cx="363793" cy="41295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982495" y="5216014"/>
              <a:ext cx="309716" cy="41295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7923" y="2743200"/>
            <a:ext cx="3982064" cy="2308324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৪৫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9640" y="3200400"/>
            <a:ext cx="5751870" cy="1077218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ছড়া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আতা ..................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064" y="125015"/>
            <a:ext cx="265471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878" y="5132438"/>
            <a:ext cx="902601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২.১.১ পাঠ্য বইয়ের ছড়া স্পষ্টভাবে বলতে পার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878" y="2255406"/>
            <a:ext cx="881953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২১১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আভিব্যক্ত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84955" y="1209424"/>
            <a:ext cx="619432" cy="884903"/>
          </a:xfrm>
          <a:prstGeom prst="curvedLeftArrow">
            <a:avLst>
              <a:gd name="adj1" fmla="val 25000"/>
              <a:gd name="adj2" fmla="val 7142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984954" y="3996813"/>
            <a:ext cx="619433" cy="9881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78" y="648930"/>
            <a:ext cx="586985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ছড়াগান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99878"/>
              </p:ext>
            </p:extLst>
          </p:nvPr>
        </p:nvGraphicFramePr>
        <p:xfrm>
          <a:off x="4477724" y="3119848"/>
          <a:ext cx="3028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Packager Shell Object" showAsIcon="1" r:id="rId3" imgW="3029400" imgH="437760" progId="Package">
                  <p:embed/>
                </p:oleObj>
              </mc:Choice>
              <mc:Fallback>
                <p:oleObj name="Packager Shell Object" showAsIcon="1" r:id="rId3" imgW="3029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724" y="3119848"/>
                        <a:ext cx="30289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8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445" y="870155"/>
            <a:ext cx="6710517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</a:p>
        </p:txBody>
      </p:sp>
      <p:sp>
        <p:nvSpPr>
          <p:cNvPr id="3" name="Rectangle 2"/>
          <p:cNvSpPr/>
          <p:nvPr/>
        </p:nvSpPr>
        <p:spPr>
          <a:xfrm>
            <a:off x="907025" y="3185651"/>
            <a:ext cx="10500851" cy="14465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02594" y="19025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80" y="1283109"/>
            <a:ext cx="5854552" cy="51686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88594" y="3569110"/>
            <a:ext cx="2182761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আতা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80" y="191729"/>
            <a:ext cx="58545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4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7" y="1519292"/>
            <a:ext cx="7574117" cy="48690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495071" y="3569110"/>
            <a:ext cx="22860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তোতা পাখি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467" y="398207"/>
            <a:ext cx="75741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 পাখি কথা বলতে পারে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7" b="40657"/>
          <a:stretch/>
        </p:blipFill>
        <p:spPr>
          <a:xfrm>
            <a:off x="809886" y="147484"/>
            <a:ext cx="9395998" cy="57813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44995" y="6032127"/>
            <a:ext cx="7315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8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872</TotalTime>
  <Words>170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122</cp:revision>
  <dcterms:created xsi:type="dcterms:W3CDTF">2018-04-15T06:10:04Z</dcterms:created>
  <dcterms:modified xsi:type="dcterms:W3CDTF">2020-02-16T04:14:50Z</dcterms:modified>
</cp:coreProperties>
</file>