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3" r:id="rId2"/>
    <p:sldId id="304" r:id="rId3"/>
    <p:sldId id="305" r:id="rId4"/>
    <p:sldId id="297" r:id="rId5"/>
    <p:sldId id="298" r:id="rId6"/>
    <p:sldId id="306" r:id="rId7"/>
    <p:sldId id="285" r:id="rId8"/>
    <p:sldId id="299" r:id="rId9"/>
    <p:sldId id="258" r:id="rId10"/>
    <p:sldId id="275" r:id="rId11"/>
    <p:sldId id="276" r:id="rId12"/>
    <p:sldId id="262" r:id="rId13"/>
    <p:sldId id="290" r:id="rId14"/>
    <p:sldId id="263" r:id="rId15"/>
    <p:sldId id="266" r:id="rId16"/>
    <p:sldId id="291" r:id="rId17"/>
    <p:sldId id="301" r:id="rId18"/>
    <p:sldId id="292" r:id="rId19"/>
    <p:sldId id="282" r:id="rId20"/>
    <p:sldId id="278" r:id="rId21"/>
    <p:sldId id="268" r:id="rId22"/>
    <p:sldId id="287" r:id="rId23"/>
    <p:sldId id="300" r:id="rId24"/>
    <p:sldId id="261" r:id="rId25"/>
    <p:sldId id="30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9" autoAdjust="0"/>
  </p:normalViewPr>
  <p:slideViewPr>
    <p:cSldViewPr>
      <p:cViewPr varScale="1">
        <p:scale>
          <a:sx n="100" d="100"/>
          <a:sy n="100" d="100"/>
        </p:scale>
        <p:origin x="2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A78B3-0688-4074-8B93-9FF04962FA59}" type="datetimeFigureOut">
              <a:rPr lang="en-US" smtClean="0"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D2F2-3BA5-49A5-B6CB-61A7BED21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students may</a:t>
            </a:r>
            <a:r>
              <a:rPr lang="en-US" baseline="0" dirty="0" smtClean="0"/>
              <a:t> be able to give the answer of the last question or may not be able. The teacher can explain what is adverb.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5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explain the adverb using more examples. She/he can also use board.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89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explain the adverb using more examples. She/he can also use board.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6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 may vary here. Teacher</a:t>
            </a:r>
            <a:r>
              <a:rPr lang="en-US" baseline="0" dirty="0" smtClean="0"/>
              <a:t> can elicit answers from 2/3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22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students will answer in a full sentence. They will give answer orally.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16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students will answer in a full sentence. They will give answer orally.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5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</a:t>
            </a:r>
            <a:r>
              <a:rPr lang="en-US" baseline="0" dirty="0" smtClean="0"/>
              <a:t> can elicit answers from 2/3 students.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4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explain the adverb using more examples. She/he can also use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students will answer in a full sentence. They will give answer 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can clarify the meaning of ‘extremely’.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5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explain the adverb using more examples. She/he can also use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explain the adverb using more examples. She/he can also use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D2F2-3BA5-49A5-B6CB-61A7BED214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4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057400"/>
            <a:ext cx="6781800" cy="3957918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Well Come</a:t>
            </a:r>
          </a:p>
          <a:p>
            <a:pPr algn="ctr">
              <a:defRPr/>
            </a:pPr>
            <a:r>
              <a:rPr lang="en-US" sz="8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Every Body</a:t>
            </a:r>
          </a:p>
          <a:p>
            <a:pPr algn="ctr">
              <a:defRPr/>
            </a:pPr>
            <a:endParaRPr lang="en-US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6700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4324"/>
            <a:ext cx="4267200" cy="285750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1066800"/>
            <a:ext cx="4219486" cy="2855023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Look at the pictures. Give the answers of the following questions in full sentence.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600" y="3998024"/>
            <a:ext cx="4165600" cy="65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team celebrating the victory 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962400"/>
            <a:ext cx="4648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team leaving the field?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00" y="4572000"/>
            <a:ext cx="4953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team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 celebrating the victory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cheerfully/ happily/delightfully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6300" y="4572000"/>
            <a:ext cx="4533900" cy="798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team is leaving the field  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sadly / sorrowfully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9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10" grpId="0"/>
      <p:bldP spid="10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9" y="1064632"/>
            <a:ext cx="4154511" cy="2402158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064632"/>
            <a:ext cx="4246497" cy="2402158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pictures.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Can you answer the following questions? Give the answer in full sentence. Clues are given below.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733800"/>
            <a:ext cx="4165600" cy="650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How are the people crossing the road?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3733800"/>
            <a:ext cx="43815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How are 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 crossing the road?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4062" y="6087071"/>
            <a:ext cx="161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unsafely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608358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safely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71750" y="6019175"/>
            <a:ext cx="4191000" cy="65204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5029200"/>
            <a:ext cx="400396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people are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crossing the road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unsafely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4992746"/>
            <a:ext cx="4533900" cy="798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people are crossing the road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safely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334" y="4590718"/>
            <a:ext cx="1336965" cy="37225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09892" y="4675663"/>
            <a:ext cx="1306708" cy="37225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62000" y="914400"/>
            <a:ext cx="3124200" cy="2590800"/>
          </a:xfrm>
          <a:prstGeom prst="mathMultiply">
            <a:avLst>
              <a:gd name="adj1" fmla="val 2127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" y="3929788"/>
            <a:ext cx="2023878" cy="1350307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0" y="2580780"/>
            <a:ext cx="2017116" cy="1344745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0" y="1067943"/>
            <a:ext cx="2017116" cy="1512837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342900" y="25400"/>
            <a:ext cx="8229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Look at the pictures and write the answers of the following questions. Clues are given in the box.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3800" y="1118458"/>
            <a:ext cx="508486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How are the students reading?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63800" y="2566258"/>
            <a:ext cx="640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How are the students learning computers?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22699" y="1651858"/>
            <a:ext cx="481330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students are reading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silently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11600" y="3175858"/>
            <a:ext cx="510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 are learning computers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63800" y="4014058"/>
            <a:ext cx="4648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How are they playing?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11600" y="4547458"/>
            <a:ext cx="363706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playing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happily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1770" y="4242658"/>
            <a:ext cx="1462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silently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5026" y="3785458"/>
            <a:ext cx="142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happily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40600" y="3694708"/>
            <a:ext cx="1676400" cy="21747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35026" y="4699858"/>
            <a:ext cx="142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eagerly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1" y="5309458"/>
            <a:ext cx="2057400" cy="1167542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2522894" y="1728058"/>
            <a:ext cx="1329612" cy="372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16200" y="3175858"/>
            <a:ext cx="1295400" cy="372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16199" y="4623658"/>
            <a:ext cx="1295399" cy="372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9200" y="5385658"/>
            <a:ext cx="386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How is the girl sleeping?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22699" y="5919058"/>
            <a:ext cx="481330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girl is sleeping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comfortably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99094" y="5995258"/>
            <a:ext cx="1312504" cy="372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4400" y="523325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comfortably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15" grpId="0"/>
      <p:bldP spid="1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400" y="3048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frog is jumping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" y="3657600"/>
            <a:ext cx="5181599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adverb  . 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981200"/>
            <a:ext cx="77406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‘quickly’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modifies the verb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‘jump’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219200"/>
            <a:ext cx="830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word is modified by the word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quickly”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2590800"/>
            <a:ext cx="7940199" cy="723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An adverb </a:t>
            </a:r>
            <a:r>
              <a:rPr lang="en-US" sz="2800" b="1" dirty="0" smtClean="0">
                <a:solidFill>
                  <a:schemeClr val="tx1"/>
                </a:solidFill>
              </a:rPr>
              <a:t>describes or modifies </a:t>
            </a:r>
            <a:r>
              <a:rPr lang="en-US" sz="2800" b="1" dirty="0">
                <a:solidFill>
                  <a:schemeClr val="tx1"/>
                </a:solidFill>
              </a:rPr>
              <a:t>or qualifies </a:t>
            </a:r>
            <a:r>
              <a:rPr lang="en-US" sz="2800" b="1" dirty="0" smtClean="0">
                <a:solidFill>
                  <a:srgbClr val="FF0000"/>
                </a:solidFill>
              </a:rPr>
              <a:t>a verb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49530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give another example on your own? </a:t>
            </a:r>
          </a:p>
        </p:txBody>
      </p:sp>
    </p:spTree>
    <p:extLst>
      <p:ext uri="{BB962C8B-B14F-4D97-AF65-F5344CB8AC3E}">
        <p14:creationId xmlns:p14="http://schemas.microsoft.com/office/powerpoint/2010/main" val="14189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9" grpId="0"/>
      <p:bldP spid="10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267867"/>
            <a:ext cx="4042537" cy="27962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71054" y="4114800"/>
            <a:ext cx="395248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happy are the players?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373" y="5105400"/>
            <a:ext cx="3973163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players are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happy.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615" y="1267867"/>
            <a:ext cx="3861585" cy="2796207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04800" y="762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Look at the pictures. Give the answers of the following questions in full sentence.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1" y="4216475"/>
            <a:ext cx="3962400" cy="8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heavy are the bags for the girls?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5257800"/>
            <a:ext cx="413174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bags are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very/too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heavy for the girls . </a:t>
            </a:r>
          </a:p>
        </p:txBody>
      </p:sp>
    </p:spTree>
    <p:extLst>
      <p:ext uri="{BB962C8B-B14F-4D97-AF65-F5344CB8AC3E}">
        <p14:creationId xmlns:p14="http://schemas.microsoft.com/office/powerpoint/2010/main" val="38251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435100"/>
            <a:ext cx="2038165" cy="31867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1016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picture.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Give the answers of the following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question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 full sentence.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5200" y="5016501"/>
            <a:ext cx="3238130" cy="533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hot is the day?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4400" y="5549900"/>
            <a:ext cx="5562600" cy="718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day is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extremely/very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hot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505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400" y="3048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They are very happy.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1" y="3733800"/>
            <a:ext cx="5181599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“very”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adverb  . 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981200"/>
            <a:ext cx="77406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‘very’ modifies the adjective ‘happy’ 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219200"/>
            <a:ext cx="830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word is modified by the word “ very”?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1" y="2667000"/>
            <a:ext cx="7940199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An adverb </a:t>
            </a:r>
            <a:r>
              <a:rPr lang="en-US" sz="2800" b="1" dirty="0" smtClean="0">
                <a:solidFill>
                  <a:schemeClr val="tx1"/>
                </a:solidFill>
              </a:rPr>
              <a:t>modifies</a:t>
            </a:r>
            <a:r>
              <a:rPr lang="en-US" sz="2800" b="1" dirty="0">
                <a:solidFill>
                  <a:schemeClr val="tx1"/>
                </a:solidFill>
              </a:rPr>
              <a:t> or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describes </a:t>
            </a:r>
            <a:r>
              <a:rPr lang="en-US" sz="2800" b="1" dirty="0" smtClean="0">
                <a:solidFill>
                  <a:schemeClr val="tx1"/>
                </a:solidFill>
              </a:rPr>
              <a:t>or </a:t>
            </a:r>
            <a:r>
              <a:rPr lang="en-US" sz="2800" b="1" dirty="0">
                <a:solidFill>
                  <a:schemeClr val="tx1"/>
                </a:solidFill>
              </a:rPr>
              <a:t>qualifies </a:t>
            </a:r>
            <a:r>
              <a:rPr lang="en-US" sz="2800" b="1" dirty="0" smtClean="0">
                <a:solidFill>
                  <a:srgbClr val="FF0000"/>
                </a:solidFill>
              </a:rPr>
              <a:t>an adjective.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give another example on your own? </a:t>
            </a:r>
          </a:p>
        </p:txBody>
      </p:sp>
    </p:spTree>
    <p:extLst>
      <p:ext uri="{BB962C8B-B14F-4D97-AF65-F5344CB8AC3E}">
        <p14:creationId xmlns:p14="http://schemas.microsoft.com/office/powerpoint/2010/main" val="40899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9" grpId="0"/>
      <p:bldP spid="10" grpId="0"/>
      <p:bldP spid="1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3726999" cy="2096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79500"/>
            <a:ext cx="3739476" cy="2397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099" y="4514763"/>
            <a:ext cx="4710545" cy="851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tortoise is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moving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slowly.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800" y="4400464"/>
            <a:ext cx="1409700" cy="37225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524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Look at the pictures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Can you answer the following questions? Give the answer in full sentence. Clue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is given below.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5345" y="3624118"/>
            <a:ext cx="390005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quickly is the rabbit running?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16500" y="4686300"/>
            <a:ext cx="3810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rabbit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running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quickly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4381500"/>
            <a:ext cx="1409700" cy="37225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5994400"/>
            <a:ext cx="2767445" cy="5973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58044" y="5994400"/>
            <a:ext cx="1080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very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499" y="3429000"/>
            <a:ext cx="471054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slowly is the tortoise moving?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 animBg="1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3400" y="3810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 rabbit is running so quickly.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1" y="3581400"/>
            <a:ext cx="4876799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“so”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adverb  . </a:t>
            </a:r>
            <a:endParaRPr lang="en-US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700" y="1981200"/>
            <a:ext cx="77406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‘so’ modifies the adjective ‘quickly’ 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371600"/>
            <a:ext cx="8305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word is modified by the word “ so”?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2628900"/>
            <a:ext cx="7648730" cy="8001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An adverb </a:t>
            </a:r>
            <a:r>
              <a:rPr lang="en-US" sz="2800" b="1" dirty="0" smtClean="0">
                <a:solidFill>
                  <a:schemeClr val="tx1"/>
                </a:solidFill>
              </a:rPr>
              <a:t>modifies</a:t>
            </a:r>
            <a:r>
              <a:rPr lang="en-US" sz="2800" b="1" dirty="0">
                <a:solidFill>
                  <a:schemeClr val="tx1"/>
                </a:solidFill>
              </a:rPr>
              <a:t> or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describes </a:t>
            </a:r>
            <a:r>
              <a:rPr lang="en-US" sz="2800" b="1" dirty="0" smtClean="0">
                <a:solidFill>
                  <a:schemeClr val="tx1"/>
                </a:solidFill>
              </a:rPr>
              <a:t>or </a:t>
            </a:r>
            <a:r>
              <a:rPr lang="en-US" sz="2800" b="1" dirty="0">
                <a:solidFill>
                  <a:schemeClr val="tx1"/>
                </a:solidFill>
              </a:rPr>
              <a:t>qualifies </a:t>
            </a:r>
            <a:r>
              <a:rPr lang="en-US" sz="2800" b="1" dirty="0" smtClean="0">
                <a:solidFill>
                  <a:srgbClr val="FF0000"/>
                </a:solidFill>
              </a:rPr>
              <a:t>an adverb.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5105400"/>
            <a:ext cx="764873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Adverb</a:t>
            </a:r>
            <a:r>
              <a:rPr lang="en-US" sz="2800" b="1" dirty="0" smtClean="0">
                <a:solidFill>
                  <a:schemeClr val="tx1"/>
                </a:solidFill>
              </a:rPr>
              <a:t> is a </a:t>
            </a:r>
            <a:r>
              <a:rPr lang="en-US" sz="2800" b="1" dirty="0">
                <a:solidFill>
                  <a:schemeClr val="tx1"/>
                </a:solidFill>
              </a:rPr>
              <a:t>word or phrase that modifies or qualifies </a:t>
            </a:r>
            <a:r>
              <a:rPr lang="en-US" sz="2800" b="1" dirty="0" smtClean="0">
                <a:solidFill>
                  <a:srgbClr val="FF0000"/>
                </a:solidFill>
              </a:rPr>
              <a:t>a </a:t>
            </a:r>
            <a:r>
              <a:rPr lang="en-US" sz="2800" b="1" dirty="0">
                <a:solidFill>
                  <a:srgbClr val="FF0000"/>
                </a:solidFill>
              </a:rPr>
              <a:t>verb,</a:t>
            </a:r>
            <a:r>
              <a:rPr lang="en-US" sz="2800" b="1" dirty="0" smtClean="0">
                <a:solidFill>
                  <a:srgbClr val="FF0000"/>
                </a:solidFill>
              </a:rPr>
              <a:t> an </a:t>
            </a:r>
            <a:r>
              <a:rPr lang="en-US" sz="2800" b="1" dirty="0">
                <a:solidFill>
                  <a:srgbClr val="FF0000"/>
                </a:solidFill>
              </a:rPr>
              <a:t>adjective, </a:t>
            </a:r>
            <a:r>
              <a:rPr lang="en-US" sz="2800" b="1" dirty="0" smtClean="0">
                <a:solidFill>
                  <a:srgbClr val="FF0000"/>
                </a:solidFill>
              </a:rPr>
              <a:t>or </a:t>
            </a:r>
            <a:r>
              <a:rPr lang="en-US" sz="2800" b="1" dirty="0">
                <a:solidFill>
                  <a:srgbClr val="FF0000"/>
                </a:solidFill>
              </a:rPr>
              <a:t>other adverb 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292600"/>
            <a:ext cx="774065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give another example on your own? </a:t>
            </a:r>
          </a:p>
        </p:txBody>
      </p:sp>
    </p:spTree>
    <p:extLst>
      <p:ext uri="{BB962C8B-B14F-4D97-AF65-F5344CB8AC3E}">
        <p14:creationId xmlns:p14="http://schemas.microsoft.com/office/powerpoint/2010/main" val="21776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9" grpId="0"/>
      <p:bldP spid="10" grpId="0"/>
      <p:bldP spid="12" grpId="0" animBg="1"/>
      <p:bldP spid="11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81000"/>
            <a:ext cx="833350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Most adverbs are made by adding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to the adjectives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063975"/>
              </p:ext>
            </p:extLst>
          </p:nvPr>
        </p:nvGraphicFramePr>
        <p:xfrm>
          <a:off x="914400" y="1676400"/>
          <a:ext cx="7391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Adjective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Adverb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silent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silent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4038600"/>
            <a:ext cx="8077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adjective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‘happ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adverb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‘happ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ily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When the adjective ends with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changed into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add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the adjectives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200400"/>
            <a:ext cx="4953000" cy="2308324"/>
          </a:xfrm>
          <a:prstGeom prst="rect">
            <a:avLst/>
          </a:prstGeom>
          <a:noFill/>
          <a:ln w="28575">
            <a:solidFill>
              <a:srgbClr val="FF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latin typeface="Aharoni" panose="02010803020104030203" pitchFamily="2" charset="-79"/>
                <a:cs typeface="Aharoni" panose="02010803020104030203" pitchFamily="2" charset="-79"/>
              </a:rPr>
              <a:t>Md. </a:t>
            </a:r>
            <a:r>
              <a:rPr lang="en-US" sz="2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Mizanur</a:t>
            </a:r>
            <a:r>
              <a:rPr lang="en-US" sz="2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Rahman</a:t>
            </a:r>
            <a:r>
              <a:rPr lang="en-US" sz="28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Mizan</a:t>
            </a:r>
            <a:endParaRPr lang="en-US" sz="2800" i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Assistant Teacher(Computer)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Mirjapur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 High School,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Birampur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4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Dinajpur</a:t>
            </a: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>
                <a:latin typeface="Aharoni" panose="02010803020104030203" pitchFamily="2" charset="-79"/>
                <a:cs typeface="Aharoni" panose="02010803020104030203" pitchFamily="2" charset="-79"/>
              </a:rPr>
              <a:t>Mob: No: 01740-979397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E-mail: </a:t>
            </a:r>
            <a:r>
              <a:rPr lang="en-US" sz="20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mizan.birampur@mail.com</a:t>
            </a:r>
            <a:r>
              <a:rPr lang="en-US" sz="2000" i="1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444338" y="3048000"/>
            <a:ext cx="2286000" cy="246072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2600" y="609600"/>
            <a:ext cx="5486400" cy="107573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/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Teacher’s Identity:</a:t>
            </a:r>
          </a:p>
        </p:txBody>
      </p:sp>
    </p:spTree>
    <p:extLst>
      <p:ext uri="{BB962C8B-B14F-4D97-AF65-F5344CB8AC3E}">
        <p14:creationId xmlns:p14="http://schemas.microsoft.com/office/powerpoint/2010/main" val="1803876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"/>
            <a:ext cx="868679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words can be used as both  an adjective or a adverb.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95436"/>
              </p:ext>
            </p:extLst>
          </p:nvPr>
        </p:nvGraphicFramePr>
        <p:xfrm>
          <a:off x="762000" y="701040"/>
          <a:ext cx="74676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Adjective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Adverb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</a:t>
                      </a: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</a:t>
                      </a:r>
                      <a:endParaRPr lang="en-US" sz="2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8091" y="2590800"/>
            <a:ext cx="284710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 the examples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114800"/>
            <a:ext cx="8287906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stone is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‘hard’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modifies or describes the noun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‘stone’.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the word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‘hard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adjective here.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39936"/>
              </p:ext>
            </p:extLst>
          </p:nvPr>
        </p:nvGraphicFramePr>
        <p:xfrm>
          <a:off x="762000" y="3048000"/>
          <a:ext cx="74676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Adjective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Adverb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stone</a:t>
                      </a:r>
                      <a:r>
                        <a:rPr lang="en-US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</a:t>
                      </a:r>
                      <a:r>
                        <a:rPr lang="en-US" sz="2400" b="1" dirty="0" smtClean="0">
                          <a:solidFill>
                            <a:srgbClr val="008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hard.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98894" y="5257800"/>
            <a:ext cx="8287906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works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 the word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‘hard’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modifies or describes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‘works’.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the word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‘hard’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adverb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here. </a:t>
            </a:r>
          </a:p>
        </p:txBody>
      </p:sp>
    </p:spTree>
    <p:extLst>
      <p:ext uri="{BB962C8B-B14F-4D97-AF65-F5344CB8AC3E}">
        <p14:creationId xmlns:p14="http://schemas.microsoft.com/office/powerpoint/2010/main" val="7900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708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passage and find out the adverbs from it.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49400"/>
            <a:ext cx="8077200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Anik Islam is a very good student.  He studies his lessons attentively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behaves gently with everybody.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sings well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His school is Mozida Govt. High School. It is so big school. He loves his school very much.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3735844"/>
            <a:ext cx="434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  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attentively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gently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 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58891" y="3962400"/>
            <a:ext cx="14478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Answer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5100" y="762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work: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00" y="38820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following passage and fill the gaps with the suitable adverbs from the box.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807720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boys and the girl are running __________. They are holding the flags _______. They are going ______ . The field is ____ beautiful. It is ______ yellow. They are enjoying _____ much.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8855" y="5410200"/>
            <a:ext cx="5091545" cy="1295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63174" y="6019800"/>
            <a:ext cx="2075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delightfully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548640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8987" y="5542029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quite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2577" y="553468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600962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1173" y="3441700"/>
            <a:ext cx="210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delightfully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2126" y="384810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90" y="427738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8924" y="431805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8400" y="4264680"/>
            <a:ext cx="120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quite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33600" y="6019800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8019" y="4757199"/>
            <a:ext cx="1429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5401"/>
            <a:ext cx="4495800" cy="2057400"/>
          </a:xfrm>
          <a:prstGeom prst="rect">
            <a:avLst/>
          </a:prstGeom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2705100" y="-50800"/>
            <a:ext cx="3124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work:</a:t>
            </a:r>
            <a:endParaRPr lang="en-US" sz="4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Think about your friend and write the answers of the following questions about your friend. Clues are given below.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475" y="1524000"/>
            <a:ext cx="4407726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How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your friend?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2590800"/>
            <a:ext cx="473227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How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gentle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she/he?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124200"/>
            <a:ext cx="5867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How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she/he to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poor?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3657600"/>
            <a:ext cx="5867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How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she/he run?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75" y="4191000"/>
            <a:ext cx="6685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How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does she/he love her/his parents?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3400" y="5181600"/>
            <a:ext cx="5715000" cy="838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ery,  so,  quite, extremely,  slightly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2057400"/>
            <a:ext cx="4732274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How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meritorious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she/he?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9718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about your  daily activities using adverbs. (Not more than 10 lines)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1447800"/>
            <a:ext cx="3810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 work:</a:t>
            </a:r>
            <a:endParaRPr lang="en-US" sz="4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11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192" y="0"/>
            <a:ext cx="9178192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531674"/>
            <a:ext cx="8305800" cy="2123658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i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Every body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2590800"/>
            <a:ext cx="3124200" cy="3581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55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833 1.6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8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6764" y="3048000"/>
            <a:ext cx="4734272" cy="267765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Subject: English 2</a:t>
            </a:r>
            <a:r>
              <a:rPr lang="en-US" sz="280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Class: Seven</a:t>
            </a:r>
          </a:p>
          <a:p>
            <a:pPr lvl="0">
              <a:defRPr/>
            </a:pP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Title: </a:t>
            </a:r>
            <a:r>
              <a:rPr lang="en-US" sz="2400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 of Speech(Adverb</a:t>
            </a:r>
            <a:r>
              <a:rPr lang="en-US" sz="2400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Time: 50 Minutes.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371600" y="523875"/>
            <a:ext cx="6324600" cy="1076325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 i="1" dirty="0">
                <a:solidFill>
                  <a:srgbClr val="00CC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Part Identity:</a:t>
            </a:r>
          </a:p>
        </p:txBody>
      </p:sp>
    </p:spTree>
    <p:extLst>
      <p:ext uri="{BB962C8B-B14F-4D97-AF65-F5344CB8AC3E}">
        <p14:creationId xmlns:p14="http://schemas.microsoft.com/office/powerpoint/2010/main" val="698901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1724883" cy="2669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46" y="879499"/>
            <a:ext cx="2100854" cy="25210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4876800"/>
            <a:ext cx="5029200" cy="851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 man is walking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slowly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98770"/>
            <a:ext cx="8610600" cy="7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Look at the pictures and answer the questions.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4572000"/>
            <a:ext cx="438583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 walking?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599" y="4876800"/>
            <a:ext cx="44958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man is walking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984" y="4495800"/>
            <a:ext cx="475297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 man walking?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541" y="3276600"/>
            <a:ext cx="4800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old man doing?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195" y="3886200"/>
            <a:ext cx="5029200" cy="546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 man is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walking.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3352800"/>
            <a:ext cx="4343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the man doing?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1100" y="3949109"/>
            <a:ext cx="3848100" cy="546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walking.</a:t>
            </a:r>
          </a:p>
        </p:txBody>
      </p:sp>
    </p:spTree>
    <p:extLst>
      <p:ext uri="{BB962C8B-B14F-4D97-AF65-F5344CB8AC3E}">
        <p14:creationId xmlns:p14="http://schemas.microsoft.com/office/powerpoint/2010/main" val="17197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" grpId="0"/>
      <p:bldP spid="15" grpId="0"/>
      <p:bldP spid="15" grpId="1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10" y="472441"/>
            <a:ext cx="827179" cy="12801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34149" y="914400"/>
            <a:ext cx="50810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old man is walking </a:t>
            </a:r>
            <a:r>
              <a:rPr lang="en-US" sz="2800" b="1" dirty="0" smtClean="0">
                <a:solidFill>
                  <a:srgbClr val="FF0000"/>
                </a:solidFill>
              </a:rPr>
              <a:t>slowly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971800"/>
            <a:ext cx="77724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one is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noun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this sentence?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399" y="1981200"/>
            <a:ext cx="1371601" cy="61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Noun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6074" y="2971800"/>
            <a:ext cx="8077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one is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this sentence?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19400" y="1371600"/>
            <a:ext cx="380999" cy="60960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86199" y="1371600"/>
            <a:ext cx="1" cy="60960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676400" y="1974272"/>
            <a:ext cx="1752602" cy="61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Adjective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2971800"/>
            <a:ext cx="80772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which ones are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this sentence?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21726" y="1371600"/>
            <a:ext cx="583674" cy="76200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105400" y="1355147"/>
            <a:ext cx="228600" cy="778453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419600" y="1981200"/>
            <a:ext cx="1371601" cy="61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Verb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onut 34"/>
          <p:cNvSpPr/>
          <p:nvPr/>
        </p:nvSpPr>
        <p:spPr>
          <a:xfrm>
            <a:off x="5905500" y="609600"/>
            <a:ext cx="1028700" cy="1143000"/>
          </a:xfrm>
          <a:prstGeom prst="donut">
            <a:avLst>
              <a:gd name="adj" fmla="val 2207"/>
            </a:avLst>
          </a:prstGeom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2000" y="2971800"/>
            <a:ext cx="8077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 you tell the name of the parts of speech of the word “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slowly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234149" y="5486400"/>
            <a:ext cx="3995868" cy="748145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Adverb </a:t>
            </a:r>
            <a:endParaRPr lang="en-US" sz="4800" b="1" dirty="0">
              <a:solidFill>
                <a:srgbClr val="008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33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1" grpId="0"/>
      <p:bldP spid="18" grpId="0" animBg="1"/>
      <p:bldP spid="24" grpId="0"/>
      <p:bldP spid="25" grpId="0" animBg="1"/>
      <p:bldP spid="34" grpId="0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776" y="762000"/>
            <a:ext cx="63246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Today our </a:t>
            </a:r>
            <a:r>
              <a:rPr lang="en-US" sz="5400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topic</a:t>
            </a:r>
            <a:endParaRPr lang="en-US" sz="5400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600200" y="2743200"/>
            <a:ext cx="5964238" cy="2590800"/>
          </a:xfrm>
          <a:prstGeom prst="cloudCallout">
            <a:avLst>
              <a:gd name="adj1" fmla="val 2881"/>
              <a:gd name="adj2" fmla="val -10100"/>
            </a:avLst>
          </a:prstGeom>
          <a:solidFill>
            <a:srgbClr val="FFC0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69037" y="3385619"/>
            <a:ext cx="4226350" cy="1305961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/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adverb</a:t>
            </a:r>
            <a:endParaRPr lang="en-US" sz="5400" b="1" dirty="0">
              <a:ln/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30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2185" y="2590800"/>
            <a:ext cx="6963429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students will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 to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adverbs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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 with adverbs.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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suitable adverbs in sentences.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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about a person using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adverbs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8001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LEARNING OUTCOMES </a:t>
            </a:r>
            <a:r>
              <a:rPr lang="en-US" sz="3200" b="1" dirty="0">
                <a:solidFill>
                  <a:srgbClr val="008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THE LESSON</a:t>
            </a:r>
          </a:p>
        </p:txBody>
      </p:sp>
    </p:spTree>
    <p:extLst>
      <p:ext uri="{BB962C8B-B14F-4D97-AF65-F5344CB8AC3E}">
        <p14:creationId xmlns:p14="http://schemas.microsoft.com/office/powerpoint/2010/main" val="1198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54" y="1028700"/>
            <a:ext cx="3616546" cy="28575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8809" y="0"/>
            <a:ext cx="803890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Look at the pictures. Give the answers of the following questions in full sentence. 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999" y="3657600"/>
            <a:ext cx="4289137" cy="118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are the girls reading their English for Today book?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3886200"/>
            <a:ext cx="38939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boy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 their English for Today book?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4800600"/>
            <a:ext cx="4384964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girls are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 their English for Today book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silently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4800600"/>
            <a:ext cx="4351112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boy is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reading their English for Today book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loudly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IMG_20140824_112053.jpg"/>
          <p:cNvPicPr>
            <a:picLocks noChangeAspect="1"/>
          </p:cNvPicPr>
          <p:nvPr/>
        </p:nvPicPr>
        <p:blipFill rotWithShape="1">
          <a:blip r:embed="rId5" cstate="print"/>
          <a:srcRect t="14050" b="-1"/>
          <a:stretch/>
        </p:blipFill>
        <p:spPr>
          <a:xfrm>
            <a:off x="4863591" y="1028700"/>
            <a:ext cx="3564122" cy="28067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10" grpId="0"/>
      <p:bldP spid="10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44" y="976745"/>
            <a:ext cx="3068456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65200"/>
            <a:ext cx="2266772" cy="284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0" y="0"/>
            <a:ext cx="8610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pictures.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Can you answer the following questions? Give the answer in full sentence. Clues are given below.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200" y="3886200"/>
            <a:ext cx="386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chicken eating?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3886200"/>
            <a:ext cx="386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is the frog jumping?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6010871"/>
            <a:ext cx="161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slowly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6007388"/>
            <a:ext cx="135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quickly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5943600"/>
            <a:ext cx="4191000" cy="65204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9435" y="4856927"/>
            <a:ext cx="4003965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chicken is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eating </a:t>
            </a:r>
            <a:r>
              <a:rPr lang="en-US" sz="2400" b="1" dirty="0" smtClean="0">
                <a:solidFill>
                  <a:srgbClr val="FF0000"/>
                </a:solidFill>
              </a:rPr>
              <a:t>slowly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77349" y="4876800"/>
            <a:ext cx="4014251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frog is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jumping </a:t>
            </a:r>
            <a:r>
              <a:rPr lang="en-US" sz="2400" b="1" dirty="0" smtClean="0">
                <a:solidFill>
                  <a:srgbClr val="FF0000"/>
                </a:solidFill>
              </a:rPr>
              <a:t>quickly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700" y="4419600"/>
            <a:ext cx="1447800" cy="37225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4100" y="4428345"/>
            <a:ext cx="1524000" cy="37225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Answer: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2878</TotalTime>
  <Words>1449</Words>
  <Application>Microsoft Office PowerPoint</Application>
  <PresentationFormat>On-screen Show (4:3)</PresentationFormat>
  <Paragraphs>212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Aharoni</vt:lpstr>
      <vt:lpstr>Algerian</vt:lpstr>
      <vt:lpstr>Arial</vt:lpstr>
      <vt:lpstr>Calibri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Mizanur Rahman Mizan</cp:lastModifiedBy>
  <cp:revision>411</cp:revision>
  <dcterms:created xsi:type="dcterms:W3CDTF">2006-08-16T00:00:00Z</dcterms:created>
  <dcterms:modified xsi:type="dcterms:W3CDTF">2020-02-16T17:06:16Z</dcterms:modified>
</cp:coreProperties>
</file>