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83486-55A0-4434-B7FE-A30327F9395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0E86-0058-4A82-9D53-0C257DB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0E86-0058-4A82-9D53-0C257DB33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420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2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7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B0C1B7-D93D-4D98-8A8A-6446283EF24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6571CC-0016-4D27-9C2D-D9C9E1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7422" y="1901722"/>
            <a:ext cx="146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509" r="2280" b="12456"/>
          <a:stretch/>
        </p:blipFill>
        <p:spPr>
          <a:xfrm>
            <a:off x="5424409" y="1335505"/>
            <a:ext cx="2444243" cy="17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8" y="1399292"/>
            <a:ext cx="6987889" cy="2112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747" y="3511835"/>
            <a:ext cx="234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9979" y="3511835"/>
            <a:ext cx="21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MN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323474"/>
            <a:ext cx="2859070" cy="259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6495" y="4102769"/>
            <a:ext cx="129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81" y="1431757"/>
            <a:ext cx="4239127" cy="242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579" y="4126832"/>
            <a:ext cx="144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5" y="1383631"/>
            <a:ext cx="3354806" cy="191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401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সম্পূরক কোণ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49" y="1794209"/>
            <a:ext cx="2857500" cy="165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3832" y="4018547"/>
            <a:ext cx="178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সন্নিহিত কোণ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2" b="47747"/>
          <a:stretch/>
        </p:blipFill>
        <p:spPr>
          <a:xfrm>
            <a:off x="1854368" y="1653088"/>
            <a:ext cx="4679041" cy="202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926" y="4090737"/>
            <a:ext cx="170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বিপ্রতীপ কোণ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1227222"/>
            <a:ext cx="194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6611" y="2069431"/>
            <a:ext cx="468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চিত্রের সাহায্যে রেখা, রেখাংশ ও রশ্মির মধ্যে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দেখাও।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6611" y="3939916"/>
            <a:ext cx="468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১টি ইট একেঁ এর তল, রেখা ও বিন্দুর প্রতিরূপ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5592" r="18597" b="12830"/>
          <a:stretch/>
        </p:blipFill>
        <p:spPr>
          <a:xfrm>
            <a:off x="7009283" y="3799925"/>
            <a:ext cx="1577906" cy="97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82" y="1939220"/>
            <a:ext cx="1577907" cy="9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053" y="1455821"/>
            <a:ext cx="193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যাচাই করাঃ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926" y="2538663"/>
            <a:ext cx="4644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জ্যা অর্থ কি? মিতি অর্থ কি ?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যার দৈর্ঘ্য,প্রস্থ ও উচ্চতা কিছুই নেই তাকে ---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তল কাকে বলে ?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১টি বাক্সের কয়টি তল থাকে ?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২টি বিন্দু দিয়ে কি আঁকা যায় ?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২টি রেখা সংযোগ করলে কি উৎপন্ন হয়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91" y="2803426"/>
            <a:ext cx="2238877" cy="1279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02" y="2683110"/>
            <a:ext cx="2659981" cy="151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9792" y="1334601"/>
            <a:ext cx="19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684" y="4736000"/>
            <a:ext cx="413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২টির আলোকে পার্থক্য নির্ণয় কর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49" y="1230781"/>
            <a:ext cx="2116804" cy="11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390" y="21584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9" y="1588169"/>
            <a:ext cx="2367464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779" y="1564106"/>
            <a:ext cx="33568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 উচ্চ বিদ্যালয়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বায়েজিদ, চট্টগ্রাম।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cilibri NikoshBAN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400" dirty="0" smtClean="0">
              <a:latin typeface="cilibri NikoshBAN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cilibri NikoshBAN"/>
                <a:cs typeface="NikoshBAN" panose="02000000000000000000" pitchFamily="2" charset="0"/>
              </a:rPr>
              <a:t>Cell - 01817718144</a:t>
            </a:r>
            <a:endParaRPr lang="bn-IN" sz="2400" dirty="0" smtClean="0">
              <a:latin typeface="cilibri NikoshBAN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58" y="1564106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221" y="1684421"/>
            <a:ext cx="3104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32" y="1395662"/>
            <a:ext cx="229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7900" r="73503" b="24383"/>
          <a:stretch/>
        </p:blipFill>
        <p:spPr>
          <a:xfrm rot="16200000">
            <a:off x="2776783" y="1944352"/>
            <a:ext cx="1277941" cy="2235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8032" y="39815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ম্যাচবক্স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27" y="2423102"/>
            <a:ext cx="2111122" cy="1277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2477" y="3985064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টাইলস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8" y="1407695"/>
            <a:ext cx="2370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শিরোনামঃ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937" y="2322095"/>
            <a:ext cx="3501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১০৬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462" y="1913021"/>
            <a:ext cx="53420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এই পাঠ শেষে শিক্ষার্থীরা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স্থান, তল, রেখা ও বিন্দু ব্যাখ্যা করতে পারবে।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রেখা, রেখাংশ ও রশ্মির পার্থক্য করতে পারবে।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কোণগুলোর সম্পর্ক বর্ণনা ও প্রয়োগ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15051" r="56407" b="17548"/>
          <a:stretch/>
        </p:blipFill>
        <p:spPr>
          <a:xfrm>
            <a:off x="2261937" y="1576439"/>
            <a:ext cx="1876927" cy="21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3263" y="2273969"/>
            <a:ext cx="173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কাঠের বক্স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7663" y="1756611"/>
            <a:ext cx="356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--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দৈর্ঘ্য,প্রান্তবিন্দু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967663" y="2386562"/>
            <a:ext cx="387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 – নির্দিষ্ট দৈর্ঘ্য, প্রান্তবিন্দু আছে।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7979" y="3016513"/>
            <a:ext cx="428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 – নির্দিষ্ট দৈর্ঘ্য নেই,১টি প্রান্তবিন্দু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89" y="733925"/>
            <a:ext cx="4352635" cy="4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17" y="721894"/>
            <a:ext cx="3307078" cy="3176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875" y="2153653"/>
            <a:ext cx="181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355</TotalTime>
  <Words>235</Words>
  <Application>Microsoft Office PowerPoint</Application>
  <PresentationFormat>Widescreen</PresentationFormat>
  <Paragraphs>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cilibri NikoshBAN</vt:lpstr>
      <vt:lpstr>Impact</vt:lpstr>
      <vt:lpstr>NikoshBAN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42</cp:revision>
  <dcterms:created xsi:type="dcterms:W3CDTF">2020-02-07T03:14:47Z</dcterms:created>
  <dcterms:modified xsi:type="dcterms:W3CDTF">2020-02-16T09:40:17Z</dcterms:modified>
</cp:coreProperties>
</file>