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78" r:id="rId9"/>
    <p:sldId id="262" r:id="rId10"/>
    <p:sldId id="284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4" r:id="rId20"/>
    <p:sldId id="283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295"/>
    <a:srgbClr val="5A1DD3"/>
    <a:srgbClr val="00FF0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3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19745" y="4800600"/>
            <a:ext cx="5334000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55477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3505200"/>
            <a:ext cx="3886200" cy="3305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5200"/>
            <a:ext cx="42672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2062" y="457200"/>
            <a:ext cx="838200" cy="403187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পর্ব      ত কে চার ভাগে ভাগ করা 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662" y="2524456"/>
            <a:ext cx="25146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ভঙ্গিল পর্বত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292" y="2539425"/>
            <a:ext cx="25146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আগ্নেয় পর্বত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362" y="6226333"/>
            <a:ext cx="1981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স্তূপ পর্বত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392" y="6258580"/>
            <a:ext cx="3200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ল্যাকোলিথ পর্বত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ভঙ্গিল পর্বত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3" name="TextBox 2"/>
          <p:cNvSpPr txBox="1"/>
          <p:nvPr/>
        </p:nvSpPr>
        <p:spPr>
          <a:xfrm>
            <a:off x="6289964" y="4195465"/>
            <a:ext cx="2209800" cy="830997"/>
          </a:xfrm>
          <a:prstGeom prst="rect">
            <a:avLst/>
          </a:prstGeom>
          <a:solidFill>
            <a:srgbClr val="5A1DD3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ভাঁজ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4103132"/>
            <a:ext cx="2286000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ভাঁজ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209800" y="5638800"/>
            <a:ext cx="7620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206837" y="5822373"/>
            <a:ext cx="7620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7778 L 0.01667 -0.17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7777 L 0.01666 -0.172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ভাঁজের মাধ্যমে সৃষ্টি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3999" cy="5410200"/>
          </a:xfrm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3810000" cy="830997"/>
          </a:xfrm>
          <a:prstGeom prst="rect">
            <a:avLst/>
          </a:prstGeom>
          <a:solidFill>
            <a:srgbClr val="DE1295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ভংগিল পর্বত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524000"/>
            <a:ext cx="54102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শিলা একটার উপর আর একটা উঠে ভাঁজের সৃষ্টি করে।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আমেরিকার রকি</a:t>
            </a:r>
            <a:endParaRPr lang="en-US" sz="6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3999" cy="5410200"/>
          </a:xfrm>
        </p:spPr>
      </p:pic>
      <p:sp>
        <p:nvSpPr>
          <p:cNvPr id="5" name="TextBox 4"/>
          <p:cNvSpPr txBox="1"/>
          <p:nvPr/>
        </p:nvSpPr>
        <p:spPr>
          <a:xfrm>
            <a:off x="2286000" y="5257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ভঙ্গিল পর্বত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অগ্নিময় অবস্থা থেকে তৈরী হয়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534561"/>
            <a:ext cx="55626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আগ্নেয় পর্বত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আফ্রিকার কিলিমাঞ্জারো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3999" cy="5410200"/>
          </a:xfrm>
        </p:spPr>
      </p:pic>
      <p:sp>
        <p:nvSpPr>
          <p:cNvPr id="5" name="TextBox 4"/>
          <p:cNvSpPr txBox="1"/>
          <p:nvPr/>
        </p:nvSpPr>
        <p:spPr>
          <a:xfrm>
            <a:off x="762000" y="492529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আগ্নেয় পর্বত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স্তূপ পর্বত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648200" cy="541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1"/>
            <a:ext cx="4495800" cy="5410200"/>
          </a:xfrm>
        </p:spPr>
      </p:pic>
      <p:sp>
        <p:nvSpPr>
          <p:cNvPr id="7" name="TextBox 6"/>
          <p:cNvSpPr txBox="1"/>
          <p:nvPr/>
        </p:nvSpPr>
        <p:spPr>
          <a:xfrm>
            <a:off x="533400" y="5638800"/>
            <a:ext cx="38100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ভূ-আলোড়ন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6019800"/>
            <a:ext cx="40386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ভূ-আলোড়নের ফলে সৃষ্ট পর্বত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49383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স্তূপ পর্বত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3999" cy="5410199"/>
          </a:xfrm>
        </p:spPr>
      </p:pic>
      <p:sp>
        <p:nvSpPr>
          <p:cNvPr id="5" name="TextBox 4"/>
          <p:cNvSpPr txBox="1"/>
          <p:nvPr/>
        </p:nvSpPr>
        <p:spPr>
          <a:xfrm>
            <a:off x="838200" y="5562600"/>
            <a:ext cx="77724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জার্মানির ব্ল্যাক ফরেস্ট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ল্যাকোলিথ পর্বত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228600" y="5657671"/>
            <a:ext cx="8686800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গলিত লাভা মাগ্যমা বিভিন্ন গ্যাসের দ্বারা বের হয়ে আসার চেষ্টা করে পর্বতের সৃষ্টি করে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ল্যাকোলিথ পর্বত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91440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যুক্তরাষ্ট্রের হেনরি পর্ব</a:t>
            </a:r>
            <a:r>
              <a:rPr lang="bn-BD" sz="6000" dirty="0" smtClean="0">
                <a:solidFill>
                  <a:srgbClr val="002060"/>
                </a:solidFill>
              </a:rPr>
              <a:t>ত 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হিল্লোল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endParaRPr lang="en-US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শিয়ালী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রুপসা,খুলনা</a:t>
            </a:r>
            <a:r>
              <a:rPr lang="bn-BD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648200" cy="54864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BD" sz="6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ভূগোল ও পরিবেশ</a:t>
            </a:r>
          </a:p>
          <a:p>
            <a:r>
              <a:rPr lang="bn-BD" sz="6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endParaRPr lang="en-US" sz="6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43400"/>
            <a:ext cx="22098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B05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টেবিলের উপর একখানা কাপড় রেখে দুই দিক থেকে চাপ দিয়ে ভঙ্গিল পর্বত সৃষ্টি কর।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37160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6927" y="6027003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উপরের পর্বতটি কোন ধরনের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8927" y="4343400"/>
            <a:ext cx="4412673" cy="12926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ভঙ্গিল পর্বত </a:t>
            </a:r>
            <a:endParaRPr 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38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হিমালয় পর্বতের চিত্র অংকন করে বর্ণনা করতে হবে। 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288340"/>
            <a:ext cx="6248400" cy="156966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5A1DD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5A1DD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6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 কি তা বলতে পারবে।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পর্বতের শ্রেণি বিভাগ করতে পারবে।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ভঙ্গিল পর্বতের সৃষ্টি ব্যাখ্যা করতে পারবে। 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পর্বতের বর্ণনা করতে পারবে।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6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800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একটি নদী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105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সমতল ভুমি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1054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bn-BD" sz="9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4102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একটি পর্বত</a:t>
            </a:r>
            <a:endParaRPr lang="en-US" sz="7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5"/>
            <a:endParaRPr lang="bn-BD" sz="8400" dirty="0" smtClean="0">
              <a:solidFill>
                <a:srgbClr val="FFFF00"/>
              </a:solidFill>
            </a:endParaRPr>
          </a:p>
          <a:p>
            <a:pPr lvl="5"/>
            <a:r>
              <a:rPr lang="bn-BD" sz="8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পর্বত</a:t>
            </a:r>
            <a:endParaRPr lang="en-US" sz="8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1219200" cy="1524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212273" y="4262004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64" y="2816515"/>
            <a:ext cx="1558635" cy="2401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91" y="2407228"/>
            <a:ext cx="1513609" cy="2819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515591" y="4294908"/>
            <a:ext cx="838200" cy="42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2174818"/>
            <a:ext cx="2286000" cy="305181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867400" y="4322042"/>
            <a:ext cx="762000" cy="402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0" y="5470873"/>
            <a:ext cx="229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সমতল ভুমি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0436" y="5440096"/>
            <a:ext cx="133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54400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endParaRPr lang="en-US" sz="4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024871"/>
            <a:ext cx="7239000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5A1DD3"/>
                </a:solidFill>
                <a:latin typeface="NikoshBAN" pitchFamily="2" charset="0"/>
                <a:cs typeface="NikoshBAN" pitchFamily="2" charset="0"/>
              </a:rPr>
              <a:t>পৃথিবীতে সবচেয়ে উচু ভুমিকে পর্বত বলে।</a:t>
            </a:r>
            <a:endParaRPr lang="en-US" sz="3200" dirty="0">
              <a:solidFill>
                <a:srgbClr val="5A1DD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0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194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পরিচিতি</vt:lpstr>
      <vt:lpstr>এই পাঠ শেষে শিক্ষার্থীরা-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ভঙ্গিল পর্বত</vt:lpstr>
      <vt:lpstr>ভাঁজের মাধ্যমে সৃষ্টি হয়।</vt:lpstr>
      <vt:lpstr>উত্তর আমেরিকার রকি</vt:lpstr>
      <vt:lpstr>অগ্নিময় অবস্থা থেকে তৈরী হয়</vt:lpstr>
      <vt:lpstr>আফ্রিকার কিলিমাঞ্জারো</vt:lpstr>
      <vt:lpstr>স্তূপ পর্বত</vt:lpstr>
      <vt:lpstr>স্তূপ পর্বত</vt:lpstr>
      <vt:lpstr>ল্যাকোলিথ পর্বত </vt:lpstr>
      <vt:lpstr>ল্যাকোলিথ পর্বত</vt:lpstr>
      <vt:lpstr>দলীয় কাজ </vt:lpstr>
      <vt:lpstr>মুল্যায়ন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Hillol</cp:lastModifiedBy>
  <cp:revision>111</cp:revision>
  <dcterms:created xsi:type="dcterms:W3CDTF">2006-08-16T00:00:00Z</dcterms:created>
  <dcterms:modified xsi:type="dcterms:W3CDTF">2020-02-16T04:39:24Z</dcterms:modified>
</cp:coreProperties>
</file>