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22"/>
  </p:notesMasterIdLst>
  <p:sldIdLst>
    <p:sldId id="286" r:id="rId2"/>
    <p:sldId id="274" r:id="rId3"/>
    <p:sldId id="289" r:id="rId4"/>
    <p:sldId id="290" r:id="rId5"/>
    <p:sldId id="291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7" r:id="rId20"/>
    <p:sldId id="30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5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9900"/>
    <a:srgbClr val="996633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5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FCEAE-8EB4-4C3F-ACF4-A459E5DC3F8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C7164-582F-4AF8-9548-EE33C1F9C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04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A62B-2439-4E52-AB49-24B2CE9BA8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4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68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0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1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6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1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2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5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2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0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9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4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mailto:foizahmedrana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fif"/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12353" b="13180"/>
          <a:stretch/>
        </p:blipFill>
        <p:spPr>
          <a:xfrm>
            <a:off x="6781800" y="76066"/>
            <a:ext cx="2286000" cy="1828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43200" y="2951018"/>
            <a:ext cx="3657600" cy="9351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51673"/>
            <a:ext cx="3476625" cy="192952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63880" y="3962400"/>
            <a:ext cx="8016240" cy="2819400"/>
            <a:chOff x="563880" y="3962400"/>
            <a:chExt cx="8016240" cy="2819400"/>
          </a:xfrm>
        </p:grpSpPr>
        <p:grpSp>
          <p:nvGrpSpPr>
            <p:cNvPr id="8" name="Group 7"/>
            <p:cNvGrpSpPr/>
            <p:nvPr/>
          </p:nvGrpSpPr>
          <p:grpSpPr>
            <a:xfrm>
              <a:off x="563880" y="3962400"/>
              <a:ext cx="8016240" cy="2819400"/>
              <a:chOff x="563880" y="3962400"/>
              <a:chExt cx="8016240" cy="2819400"/>
            </a:xfrm>
          </p:grpSpPr>
          <p:sp>
            <p:nvSpPr>
              <p:cNvPr id="10" name="Title 1"/>
              <p:cNvSpPr txBox="1">
                <a:spLocks/>
              </p:cNvSpPr>
              <p:nvPr/>
            </p:nvSpPr>
            <p:spPr>
              <a:xfrm>
                <a:off x="563880" y="3962400"/>
                <a:ext cx="8016240" cy="28194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মোহাম্মদ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ফয়েজ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আহমেদ</a:t>
                </a:r>
                <a:endParaRPr lang="en-US" sz="3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সহকারি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শিক্ষক</a:t>
                </a:r>
                <a:endParaRPr lang="en-US" sz="3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নোয়ান্নই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ইউনিয়ন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উচ্চ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বিদ্যালয়</a:t>
                </a:r>
                <a:endParaRPr lang="en-US" sz="3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বাঁধেরহাট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সদর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নোয়াখালী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মোবাইলঃ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০1812422288</a:t>
                </a:r>
              </a:p>
              <a:p>
                <a:pPr algn="l"/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E-mail: 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  <a:hlinkClick r:id="rId4"/>
                  </a:rPr>
                  <a:t>foizahmedrana@gmail.com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000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800" y="4038600"/>
                <a:ext cx="1981200" cy="19812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9" name="Picture 8"/>
            <p:cNvPicPr>
              <a:picLocks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789" b="94085" l="5707" r="94022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4038600"/>
              <a:ext cx="1984248" cy="19842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245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gly_Asian_Photos_0056_copy.jpg"/>
          <p:cNvPicPr>
            <a:picLocks noChangeAspect="1"/>
          </p:cNvPicPr>
          <p:nvPr/>
        </p:nvPicPr>
        <p:blipFill rotWithShape="1">
          <a:blip r:embed="rId2"/>
          <a:srcRect l="1984" r="23635" b="16883"/>
          <a:stretch/>
        </p:blipFill>
        <p:spPr>
          <a:xfrm>
            <a:off x="3781324" y="3582724"/>
            <a:ext cx="5128392" cy="3275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2"/>
          <a:stretch/>
        </p:blipFill>
        <p:spPr>
          <a:xfrm>
            <a:off x="6629400" y="907921"/>
            <a:ext cx="2280316" cy="2597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14400"/>
            <a:ext cx="3048000" cy="2597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914400"/>
            <a:ext cx="3420446" cy="518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659" y="68759"/>
            <a:ext cx="914334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ছবি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48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3" y="3931920"/>
            <a:ext cx="4572000" cy="292608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83920"/>
            <a:ext cx="4545330" cy="292608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330" y="3931920"/>
            <a:ext cx="4572000" cy="292608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920"/>
            <a:ext cx="4572000" cy="2926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361"/>
            <a:ext cx="9117330" cy="5890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95653"/>
            <a:ext cx="9158332" cy="60864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9" y="68759"/>
            <a:ext cx="914334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ছবি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" y="809299"/>
            <a:ext cx="9132626" cy="6141552"/>
          </a:xfrm>
          <a:prstGeom prst="rect">
            <a:avLst/>
          </a:prstGeom>
        </p:spPr>
      </p:pic>
      <p:pic>
        <p:nvPicPr>
          <p:cNvPr id="3" name="Picture 2" descr="gavi 1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0480"/>
            <a:ext cx="4572000" cy="3017520"/>
          </a:xfrm>
          <a:prstGeom prst="rect">
            <a:avLst/>
          </a:prstGeom>
        </p:spPr>
      </p:pic>
      <p:pic>
        <p:nvPicPr>
          <p:cNvPr id="4" name="Picture 3" descr="gavi 2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840480"/>
            <a:ext cx="4572000" cy="3017520"/>
          </a:xfrm>
          <a:prstGeom prst="rect">
            <a:avLst/>
          </a:prstGeom>
        </p:spPr>
      </p:pic>
      <p:pic>
        <p:nvPicPr>
          <p:cNvPr id="5" name="Picture 4" descr="nodir ghat.jpe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840474"/>
            <a:ext cx="4572000" cy="301752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48888"/>
          <a:stretch/>
        </p:blipFill>
        <p:spPr>
          <a:xfrm>
            <a:off x="4572000" y="838200"/>
            <a:ext cx="4572000" cy="3017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860946"/>
            <a:ext cx="9144002" cy="60899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9" y="68759"/>
            <a:ext cx="914334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ছবি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63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rshi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1066800"/>
            <a:ext cx="9067801" cy="51816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1034" y="3561178"/>
            <a:ext cx="2914650" cy="291465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1110" r="18333" b="7779"/>
          <a:stretch/>
        </p:blipFill>
        <p:spPr>
          <a:xfrm flipH="1">
            <a:off x="5817284" y="3124200"/>
            <a:ext cx="2438400" cy="35052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10" y="1066800"/>
            <a:ext cx="9165609" cy="518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9" y="68759"/>
            <a:ext cx="914334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ছবি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2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8872728" cy="541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43" y="1143000"/>
            <a:ext cx="4038600" cy="546152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Rectangle 3"/>
          <p:cNvSpPr/>
          <p:nvPr/>
        </p:nvSpPr>
        <p:spPr>
          <a:xfrm>
            <a:off x="659" y="68759"/>
            <a:ext cx="914334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ছবি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62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1115568"/>
            <a:ext cx="2243066" cy="78943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কিশলয়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-1" y="5334000"/>
            <a:ext cx="2258219" cy="8382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তন্বী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0" y="2438400"/>
            <a:ext cx="2230416" cy="879348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অনিমেষ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-1" y="3886200"/>
            <a:ext cx="2243067" cy="886968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বিজন মূর্তি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ova-le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1032" y="921604"/>
            <a:ext cx="1635168" cy="1288196"/>
          </a:xfrm>
          <a:prstGeom prst="rect">
            <a:avLst/>
          </a:prstGeom>
        </p:spPr>
      </p:pic>
      <p:pic>
        <p:nvPicPr>
          <p:cNvPr id="7" name="Picture 6" descr="14958146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3067" y="2286000"/>
            <a:ext cx="1643133" cy="1316819"/>
          </a:xfrm>
          <a:prstGeom prst="rect">
            <a:avLst/>
          </a:prstGeom>
        </p:spPr>
      </p:pic>
      <p:pic>
        <p:nvPicPr>
          <p:cNvPr id="8" name="Picture 7" descr="6255929687_1516fb14b4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8219" y="3703426"/>
            <a:ext cx="1627981" cy="1288196"/>
          </a:xfrm>
          <a:prstGeom prst="rect">
            <a:avLst/>
          </a:prstGeom>
        </p:spPr>
      </p:pic>
      <p:pic>
        <p:nvPicPr>
          <p:cNvPr id="9" name="Picture 8" descr="Sonia-Hossain-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7723" y="5105400"/>
            <a:ext cx="1659513" cy="1288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15636" y="1066800"/>
            <a:ext cx="5052164" cy="858857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গাছের নতুন পাতা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2438400"/>
            <a:ext cx="5029200" cy="858857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অপলক বা পলকহীন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3810000"/>
            <a:ext cx="5029200" cy="858857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নির্জন অবস্থা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5237143"/>
            <a:ext cx="5029200" cy="858857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ক্ষীন ও সুগঠিত অঙ্গবিশিষ্ট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9" y="68759"/>
            <a:ext cx="914334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09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প্রশ্নোত্তর (মৌখিক)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06269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সুভা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’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গল্পে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সুদীর্ঘপল্লব বিশিষ্ট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বলতে কী বুঝানো হয়েছে?</a:t>
            </a:r>
          </a:p>
        </p:txBody>
      </p:sp>
      <p:sp>
        <p:nvSpPr>
          <p:cNvPr id="4" name="Oval 3"/>
          <p:cNvSpPr/>
          <p:nvPr/>
        </p:nvSpPr>
        <p:spPr>
          <a:xfrm>
            <a:off x="917231" y="1905000"/>
            <a:ext cx="731520" cy="7315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3546" y="1913988"/>
            <a:ext cx="229125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শান্ত হৃদয়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82054" y="1905001"/>
            <a:ext cx="731520" cy="7315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17231" y="2858868"/>
            <a:ext cx="731520" cy="7315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82054" y="2858868"/>
            <a:ext cx="731520" cy="7315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67415" y="5198763"/>
            <a:ext cx="68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dirty="0" smtClean="0">
                <a:solidFill>
                  <a:prstClr val="white"/>
                </a:solidFill>
              </a:rPr>
              <a:t>ক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954" y="1941640"/>
            <a:ext cx="266544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নির্মল ছায়ালোক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3546" y="2932240"/>
            <a:ext cx="229125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চোখের পাতা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954" y="2886520"/>
            <a:ext cx="266544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গাছের নতুন পাতা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44880" y="4882295"/>
            <a:ext cx="731520" cy="7315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3546" y="4955667"/>
            <a:ext cx="229125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ষাড়ের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07280" y="4996536"/>
            <a:ext cx="731520" cy="7315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44880" y="5926322"/>
            <a:ext cx="731520" cy="7315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07280" y="5950403"/>
            <a:ext cx="731520" cy="7315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8954" y="4983320"/>
            <a:ext cx="266544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8954" y="6023775"/>
            <a:ext cx="266544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গাভীর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3547" y="5999695"/>
            <a:ext cx="229125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154" y="4078069"/>
            <a:ext cx="912484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সর্বশী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পাঙ্গুলি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2" name="Multiply 21"/>
          <p:cNvSpPr/>
          <p:nvPr/>
        </p:nvSpPr>
        <p:spPr>
          <a:xfrm>
            <a:off x="962951" y="1912204"/>
            <a:ext cx="640080" cy="64186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4920291" y="2858868"/>
            <a:ext cx="640080" cy="6400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4966048" y="1913988"/>
            <a:ext cx="640080" cy="6400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-Shape 24"/>
          <p:cNvSpPr/>
          <p:nvPr/>
        </p:nvSpPr>
        <p:spPr>
          <a:xfrm rot="2440121" flipH="1">
            <a:off x="1078798" y="2815555"/>
            <a:ext cx="365760" cy="640080"/>
          </a:xfrm>
          <a:prstGeom prst="corner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1006029" y="4928015"/>
            <a:ext cx="640080" cy="6400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4979770" y="4997815"/>
            <a:ext cx="640080" cy="6400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1036320" y="5972043"/>
            <a:ext cx="640080" cy="6400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-Shape 28"/>
          <p:cNvSpPr/>
          <p:nvPr/>
        </p:nvSpPr>
        <p:spPr>
          <a:xfrm rot="2662236" flipH="1">
            <a:off x="5048452" y="5873237"/>
            <a:ext cx="365760" cy="640080"/>
          </a:xfrm>
          <a:prstGeom prst="corner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6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0" y="990600"/>
            <a:ext cx="3429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438400"/>
            <a:ext cx="8229600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69913" indent="-569913" algn="just"/>
            <a:r>
              <a:rPr lang="bn-IN" sz="4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 সুভার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সাথে সাধারণ বালক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বালিকারা খেলা করত না কেন ? </a:t>
            </a:r>
          </a:p>
          <a:p>
            <a:pPr marL="404813" indent="-404813" algn="just"/>
            <a:r>
              <a:rPr lang="bn-IN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প্রকৃতি যেন তাহার ভাষার অভাব প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ূর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ণ করিয়া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”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বাক্যটিতে কী বোঝানো হয়েছে?</a:t>
            </a:r>
          </a:p>
          <a:p>
            <a:pPr marL="465138" indent="-465138" algn="just"/>
            <a:r>
              <a:rPr lang="bn-IN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পিতামাতার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মনে সুভা সর্বদাই জাগুরুক ছিল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55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0" y="990600"/>
            <a:ext cx="3429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438400"/>
            <a:ext cx="8458200" cy="3447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5138" indent="-465138" algn="just"/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পরিবার পরিজনদের অসহযোগিতা সুভার মনে যে হীনমন্যতার জন্ম দিয়েছিল তার স্বরূপ ব্যাখ্যা কর।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 algn="just"/>
            <a:endParaRPr lang="bn-IN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09588" indent="-509588" algn="just"/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সুভার প্রতি সমাজের অবহেলা ও তার পরিণতির স্বরূপ বিশ্লেষণ কর । </a:t>
            </a:r>
          </a:p>
          <a:p>
            <a:pPr algn="just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20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313"/>
            <a:ext cx="9143998" cy="67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0" y="4953000"/>
            <a:ext cx="9144000" cy="1828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" algn="just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প্রতিবন্ধীদের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কীরূপ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364096" y="76200"/>
            <a:ext cx="6415808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b="1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18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ass-9-10-ssc-all-pdf-textbooks-of-bangladesh-free-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119" y="0"/>
            <a:ext cx="552576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1600200"/>
            <a:ext cx="45720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গদ্য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001373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/>
        </p:blipFill>
        <p:spPr>
          <a:xfrm>
            <a:off x="0" y="0"/>
            <a:ext cx="9096935" cy="457200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9984" r="6250" b="21538"/>
          <a:stretch/>
        </p:blipFill>
        <p:spPr>
          <a:xfrm>
            <a:off x="-29135" y="3657600"/>
            <a:ext cx="9126070" cy="32766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937146" y="2095500"/>
            <a:ext cx="6477000" cy="2667000"/>
          </a:xfrm>
          <a:prstGeom prst="rect">
            <a:avLst/>
          </a:prstGeom>
          <a:noFill/>
        </p:spPr>
        <p:txBody>
          <a:bodyPr numCol="1">
            <a:prstTxWarp prst="textDeflate">
              <a:avLst/>
            </a:prstTxWarp>
            <a:noAutofit/>
            <a:scene3d>
              <a:camera prst="perspectiveLef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61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6 0 L 2.77778E-6 -0.07222 " pathEditMode="relative" rAng="0" ptsTypes="AA">
                                      <p:cBhvr>
                                        <p:cTn id="6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7900" y="0"/>
            <a:ext cx="46482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…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lind girl.jpg"/>
          <p:cNvPicPr>
            <a:picLocks/>
          </p:cNvPicPr>
          <p:nvPr/>
        </p:nvPicPr>
        <p:blipFill>
          <a:blip r:embed="rId2"/>
          <a:srcRect l="26923" r="25641"/>
          <a:stretch>
            <a:fillRect/>
          </a:stretch>
        </p:blipFill>
        <p:spPr>
          <a:xfrm flipH="1">
            <a:off x="4302456" y="914400"/>
            <a:ext cx="2286000" cy="2743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914400"/>
            <a:ext cx="2286000" cy="2743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8" y="914400"/>
            <a:ext cx="4222518" cy="27432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1824" r="6250" b="13176"/>
          <a:stretch/>
        </p:blipFill>
        <p:spPr>
          <a:xfrm>
            <a:off x="0" y="3668973"/>
            <a:ext cx="4572000" cy="32004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Picture 8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7600"/>
            <a:ext cx="4572000" cy="32004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1931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141"/>
            <a:ext cx="9144000" cy="6181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763" y="0"/>
            <a:ext cx="366236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সংবাদটি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পড়ো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733800"/>
            <a:ext cx="4038600" cy="381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6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62" cy="5867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50802"/>
            <a:ext cx="9144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বুঝা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7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0" y="115669"/>
            <a:ext cx="2133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/>
          <a:stretch/>
        </p:blipFill>
        <p:spPr>
          <a:xfrm>
            <a:off x="76200" y="87960"/>
            <a:ext cx="5791200" cy="6719172"/>
          </a:xfrm>
          <a:prstGeom prst="rect">
            <a:avLst/>
          </a:prstGeom>
        </p:spPr>
      </p:pic>
      <p:pic>
        <p:nvPicPr>
          <p:cNvPr id="10" name="Picture 9" descr="rabindranath-tago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923" y="3276599"/>
            <a:ext cx="3103367" cy="3103367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285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219200"/>
            <a:ext cx="86868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শিখনফল -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পাঠ শেষে শিক্ষার্থীরা- </a:t>
            </a:r>
          </a:p>
          <a:p>
            <a:pPr marL="465138" indent="-465138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ঠাকুরের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65138" indent="-465138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marL="449263" indent="-449263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প্রতিবন্ধী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অন্তরে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মমত্ববোধ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জাগ্রত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45720"/>
            <a:ext cx="6766560" cy="6766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71800" y="54114"/>
            <a:ext cx="3124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লেখক পরিচিতি 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0" y="914400"/>
            <a:ext cx="1462078" cy="68424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জন্ম</a:t>
            </a:r>
            <a:endParaRPr lang="en-US" sz="3600" b="1" dirty="0"/>
          </a:p>
        </p:txBody>
      </p:sp>
      <p:sp>
        <p:nvSpPr>
          <p:cNvPr id="5" name="Chevron 4"/>
          <p:cNvSpPr/>
          <p:nvPr/>
        </p:nvSpPr>
        <p:spPr>
          <a:xfrm>
            <a:off x="1219200" y="914401"/>
            <a:ext cx="7924800" cy="684241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২৫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১২৬৮ ব: (৭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১৮৬১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:),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কলকাতা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0" y="1754158"/>
            <a:ext cx="1462078" cy="68424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600" b="1" dirty="0"/>
          </a:p>
        </p:txBody>
      </p:sp>
      <p:sp>
        <p:nvSpPr>
          <p:cNvPr id="7" name="Chevron 6"/>
          <p:cNvSpPr/>
          <p:nvPr/>
        </p:nvSpPr>
        <p:spPr>
          <a:xfrm>
            <a:off x="1219200" y="1754159"/>
            <a:ext cx="7924800" cy="684241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আনুষ্ঠানিক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করেননি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0" y="2590800"/>
            <a:ext cx="1600200" cy="68424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কাব্য</a:t>
            </a:r>
            <a:endParaRPr lang="en-US" sz="3600" b="1" dirty="0"/>
          </a:p>
        </p:txBody>
      </p:sp>
      <p:sp>
        <p:nvSpPr>
          <p:cNvPr id="9" name="Chevron 8"/>
          <p:cNvSpPr/>
          <p:nvPr/>
        </p:nvSpPr>
        <p:spPr>
          <a:xfrm>
            <a:off x="1363638" y="2590800"/>
            <a:ext cx="7780361" cy="684241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পনেরো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(১৮৭৬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), ‘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বনফুল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’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0" y="3429000"/>
            <a:ext cx="1600200" cy="68424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ছদ্মনাম</a:t>
            </a:r>
            <a:endParaRPr lang="en-US" sz="3600" b="1" dirty="0"/>
          </a:p>
        </p:txBody>
      </p:sp>
      <p:sp>
        <p:nvSpPr>
          <p:cNvPr id="11" name="Chevron 10"/>
          <p:cNvSpPr/>
          <p:nvPr/>
        </p:nvSpPr>
        <p:spPr>
          <a:xfrm>
            <a:off x="1363639" y="3429000"/>
            <a:ext cx="3132162" cy="684241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ভানুসিংহ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4599295" y="3429000"/>
            <a:ext cx="1600200" cy="68424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উপাধি</a:t>
            </a:r>
            <a:endParaRPr lang="en-US" sz="3600" b="1" dirty="0"/>
          </a:p>
        </p:txBody>
      </p:sp>
      <p:sp>
        <p:nvSpPr>
          <p:cNvPr id="13" name="Chevron 12"/>
          <p:cNvSpPr/>
          <p:nvPr/>
        </p:nvSpPr>
        <p:spPr>
          <a:xfrm>
            <a:off x="5962934" y="3429000"/>
            <a:ext cx="3132162" cy="684241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বিশ্বকবি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0" y="4267200"/>
            <a:ext cx="2514600" cy="68424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3166281" y="5105400"/>
            <a:ext cx="3082119" cy="1283910"/>
          </a:xfrm>
          <a:prstGeom prst="leftArrow">
            <a:avLst/>
          </a:prstGeom>
          <a:solidFill>
            <a:srgbClr val="CC99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133600" y="4267200"/>
            <a:ext cx="7010399" cy="684241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১৯১৩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(৫২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‘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গীতাঞ্জলি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কাব্যের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84" y="4075904"/>
            <a:ext cx="2947916" cy="2858296"/>
          </a:xfrm>
          <a:prstGeom prst="rect">
            <a:avLst/>
          </a:prstGeom>
        </p:spPr>
      </p:pic>
      <p:sp>
        <p:nvSpPr>
          <p:cNvPr id="18" name="Pentagon 17"/>
          <p:cNvSpPr/>
          <p:nvPr/>
        </p:nvSpPr>
        <p:spPr>
          <a:xfrm>
            <a:off x="0" y="5105400"/>
            <a:ext cx="1600200" cy="68424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রচনাবলী</a:t>
            </a:r>
            <a:endParaRPr lang="en-US" sz="3600" b="1" dirty="0"/>
          </a:p>
        </p:txBody>
      </p:sp>
      <p:sp>
        <p:nvSpPr>
          <p:cNvPr id="19" name="Chevron 18"/>
          <p:cNvSpPr/>
          <p:nvPr/>
        </p:nvSpPr>
        <p:spPr>
          <a:xfrm>
            <a:off x="1363638" y="5105400"/>
            <a:ext cx="7780361" cy="684241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মানসী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কল্পনা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ক্ষণিকা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0" y="5957668"/>
            <a:ext cx="1219200" cy="68424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3600" b="1" dirty="0"/>
          </a:p>
        </p:txBody>
      </p:sp>
      <p:sp>
        <p:nvSpPr>
          <p:cNvPr id="21" name="Chevron 20"/>
          <p:cNvSpPr/>
          <p:nvPr/>
        </p:nvSpPr>
        <p:spPr>
          <a:xfrm>
            <a:off x="914400" y="5957669"/>
            <a:ext cx="8229600" cy="684241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২২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শ্রাবণ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১৩৪৮ ব: (৭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আগস্ট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১৯৪১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:),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কলকাতা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42103" y="228599"/>
            <a:ext cx="8803943" cy="10806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3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7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28609"/>
            <a:ext cx="7620000" cy="42509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3166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374</Words>
  <Application>Microsoft Office PowerPoint</Application>
  <PresentationFormat>On-screen Show (4:3)</PresentationFormat>
  <Paragraphs>82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Apon</dc:creator>
  <cp:lastModifiedBy>NUHS</cp:lastModifiedBy>
  <cp:revision>134</cp:revision>
  <dcterms:created xsi:type="dcterms:W3CDTF">2006-08-16T00:00:00Z</dcterms:created>
  <dcterms:modified xsi:type="dcterms:W3CDTF">2020-02-16T06:44:52Z</dcterms:modified>
</cp:coreProperties>
</file>