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858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</a:rPr>
              <a:t>স্বাগতম  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6" y="1735977"/>
            <a:ext cx="8458199" cy="51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236982"/>
            <a:ext cx="4043690" cy="224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59798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472439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381000"/>
            <a:ext cx="55626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</a:rPr>
              <a:t>আমরা কেন মোনাজাত করি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276600"/>
            <a:ext cx="4419600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আখিরাতে মুক্তির জন্য কিভাবে দুয়া করব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260630"/>
            <a:ext cx="4043690" cy="224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6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72390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</a:rPr>
              <a:t>মুল্যায়ন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098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/>
              <a:t>কল্যানের জন্য কি করব ?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/>
              <a:t> </a:t>
            </a:r>
            <a:r>
              <a:rPr lang="bn-BD" sz="3600" dirty="0" smtClean="0"/>
              <a:t>আমরা ভুল করলে কি করব ?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/>
              <a:t> </a:t>
            </a:r>
            <a:r>
              <a:rPr lang="bn-BD" sz="3600" dirty="0" smtClean="0"/>
              <a:t>পিতা মাতার জন্য আমরা কি করি ? 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13184"/>
            <a:ext cx="7772400" cy="224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9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838200"/>
            <a:ext cx="65532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</a:rPr>
              <a:t>বাডির কাজ 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24" y="3591818"/>
            <a:ext cx="762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25146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</a:rPr>
              <a:t>দুনিয়া ও আখিরাতের কল্যানের জন্য কি ভাবে দুয়া করব ?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09600"/>
            <a:ext cx="71628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শিক্ষকের পরিচয় 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438400"/>
            <a:ext cx="8305800" cy="230832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মোহাম্মদ দাউদ শরিফ  </a:t>
            </a:r>
          </a:p>
          <a:p>
            <a:r>
              <a:rPr lang="bn-BD" sz="3600" dirty="0">
                <a:solidFill>
                  <a:srgbClr val="FF0000"/>
                </a:solidFill>
              </a:rPr>
              <a:t> </a:t>
            </a:r>
            <a:r>
              <a:rPr lang="bn-BD" sz="3600" dirty="0" smtClean="0">
                <a:solidFill>
                  <a:srgbClr val="FF0000"/>
                </a:solidFill>
              </a:rPr>
              <a:t>সিনিয়র শিক্ষক </a:t>
            </a:r>
          </a:p>
          <a:p>
            <a:r>
              <a:rPr lang="bn-BD" sz="3600" dirty="0">
                <a:solidFill>
                  <a:srgbClr val="FF0000"/>
                </a:solidFill>
              </a:rPr>
              <a:t> </a:t>
            </a:r>
            <a:r>
              <a:rPr lang="bn-BD" sz="3600" dirty="0" smtClean="0">
                <a:solidFill>
                  <a:srgbClr val="FF0000"/>
                </a:solidFill>
              </a:rPr>
              <a:t>রতন পুর হাজি ছৈয়দের রহমান স্মৃতি উচ্চ বিদ্যালয় । রতন পুর । ফেনি সদর , ফেনি ।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3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ছবি টি দেখি এবং বলি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86038"/>
            <a:ext cx="7543800" cy="307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6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00250"/>
            <a:ext cx="7467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20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4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66294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895600"/>
            <a:ext cx="6858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52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২ নং মোনাজাত টি  বল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114425"/>
            <a:ext cx="67437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1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3058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3324"/>
            <a:ext cx="7924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85800"/>
            <a:ext cx="54102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</a:rPr>
              <a:t>শিখন ফল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4384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B050"/>
                </a:solidFill>
              </a:rPr>
              <a:t>মোনাজাত টির অর্থ বলতে পারবে 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কি কি করলে মোনাজাত করতে হয় তা বলতে পারবে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B050"/>
                </a:solidFill>
              </a:rPr>
              <a:t> 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 মোনাজাতের সুফল জানতে পারবে ।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50292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আলোচনা  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55" y="1704439"/>
            <a:ext cx="75438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09489"/>
            <a:ext cx="7543800" cy="261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4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85800"/>
            <a:ext cx="60198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দলিয় কাজ </a:t>
            </a:r>
            <a:endParaRPr lang="en-US" sz="6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89878"/>
            <a:ext cx="4114800" cy="147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64494"/>
            <a:ext cx="36195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37338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28900"/>
            <a:ext cx="28479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2133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১ নং মুনাজাত টির শিক্ষা লিখ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115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ছবি টি দেখি এবং বলি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9</cp:revision>
  <dcterms:created xsi:type="dcterms:W3CDTF">2006-08-16T00:00:00Z</dcterms:created>
  <dcterms:modified xsi:type="dcterms:W3CDTF">2020-02-16T13:22:08Z</dcterms:modified>
</cp:coreProperties>
</file>