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71" r:id="rId3"/>
    <p:sldId id="267" r:id="rId4"/>
    <p:sldId id="268" r:id="rId5"/>
    <p:sldId id="269" r:id="rId6"/>
    <p:sldId id="256" r:id="rId7"/>
    <p:sldId id="275" r:id="rId8"/>
    <p:sldId id="259" r:id="rId9"/>
    <p:sldId id="270" r:id="rId10"/>
    <p:sldId id="272" r:id="rId11"/>
    <p:sldId id="273" r:id="rId12"/>
    <p:sldId id="261" r:id="rId13"/>
    <p:sldId id="262" r:id="rId14"/>
    <p:sldId id="264" r:id="rId15"/>
    <p:sldId id="26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8602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47B0C-34AB-41D5-B4EE-62CA6138E87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8E9059-0FDD-4270-A64D-5741FF1D8C15}">
      <dgm:prSet phldrT="[Text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মতন এর দিক থেকে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8D00A5E6-34DC-409E-B442-08DDEFCB5FD2}" type="parTrans" cxnId="{1A4F8144-8EF8-461D-9BEB-A32BEDC482FF}">
      <dgm:prSet/>
      <dgm:spPr/>
      <dgm:t>
        <a:bodyPr/>
        <a:lstStyle/>
        <a:p>
          <a:endParaRPr lang="en-US"/>
        </a:p>
      </dgm:t>
    </dgm:pt>
    <dgm:pt modelId="{8543A120-5B3D-422A-A35A-D9AD08BE0BEC}" type="sibTrans" cxnId="{1A4F8144-8EF8-461D-9BEB-A32BEDC482FF}">
      <dgm:prSet/>
      <dgm:spPr/>
      <dgm:t>
        <a:bodyPr/>
        <a:lstStyle/>
        <a:p>
          <a:endParaRPr lang="en-US"/>
        </a:p>
      </dgm:t>
    </dgm:pt>
    <dgm:pt modelId="{05C8D23B-936C-44D0-A19C-77298FFF6DDA}">
      <dgm:prSet phldrT="[Text]" custT="1"/>
      <dgm:spPr>
        <a:solidFill>
          <a:schemeClr val="bg1"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কাওলি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7641FE23-F1BC-443D-A304-C3442F43E05B}" type="parTrans" cxnId="{7885C516-DF7B-4E74-8AE5-9723B08495F7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B16A4C0C-A006-4BD4-9D24-B3AB4FD160E8}" type="sibTrans" cxnId="{7885C516-DF7B-4E74-8AE5-9723B08495F7}">
      <dgm:prSet/>
      <dgm:spPr/>
      <dgm:t>
        <a:bodyPr/>
        <a:lstStyle/>
        <a:p>
          <a:endParaRPr lang="en-US"/>
        </a:p>
      </dgm:t>
    </dgm:pt>
    <dgm:pt modelId="{EC5AC079-C6F4-489B-817C-479191F492AE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ফি’লি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4D8543CA-A926-4340-959E-C30CDE1C98F9}" type="parTrans" cxnId="{779B1376-B1D6-45AF-BEBD-6AC0980D66BA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4E667EB0-4465-444C-9E57-F2B0A240C899}" type="sibTrans" cxnId="{779B1376-B1D6-45AF-BEBD-6AC0980D66BA}">
      <dgm:prSet/>
      <dgm:spPr/>
      <dgm:t>
        <a:bodyPr/>
        <a:lstStyle/>
        <a:p>
          <a:endParaRPr lang="en-US"/>
        </a:p>
      </dgm:t>
    </dgm:pt>
    <dgm:pt modelId="{B8310FE8-8B29-4E7B-9966-2CDACF16DF83}">
      <dgm:prSet phldrT="[Text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সনদের দিক থেকে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0A1F037-41A6-42DB-9B58-084B2A65793B}" type="parTrans" cxnId="{9B38C8C2-2AD9-48B8-ADDE-1A8EA6265B6A}">
      <dgm:prSet/>
      <dgm:spPr/>
      <dgm:t>
        <a:bodyPr/>
        <a:lstStyle/>
        <a:p>
          <a:endParaRPr lang="en-US"/>
        </a:p>
      </dgm:t>
    </dgm:pt>
    <dgm:pt modelId="{C5C15993-22CD-4832-8239-064D0A5EB521}" type="sibTrans" cxnId="{9B38C8C2-2AD9-48B8-ADDE-1A8EA6265B6A}">
      <dgm:prSet/>
      <dgm:spPr/>
      <dgm:t>
        <a:bodyPr/>
        <a:lstStyle/>
        <a:p>
          <a:endParaRPr lang="en-US"/>
        </a:p>
      </dgm:t>
    </dgm:pt>
    <dgm:pt modelId="{0BFFA961-E596-4CF1-BCE7-2CB15A323DD7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মারফু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0A1FBD1-AB21-4E71-B9C6-4A4B33D7004E}" type="parTrans" cxnId="{3704BA0C-672C-4E9E-89E8-4C0BC28C1290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D73071F9-B44A-4F5E-BFBD-ECF09C3E1BBA}" type="sibTrans" cxnId="{3704BA0C-672C-4E9E-89E8-4C0BC28C1290}">
      <dgm:prSet/>
      <dgm:spPr/>
      <dgm:t>
        <a:bodyPr/>
        <a:lstStyle/>
        <a:p>
          <a:endParaRPr lang="en-US"/>
        </a:p>
      </dgm:t>
    </dgm:pt>
    <dgm:pt modelId="{9E15B6A1-ABD3-4365-B67C-08923773B800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মাওকুফ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C179B3F-8C27-4825-A5F4-0D5EBD015394}" type="parTrans" cxnId="{F94F6157-1B7D-47C1-B1E2-5A3C7B1F555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61FEA145-7C1B-4AC7-AD6C-499F7861C471}" type="sibTrans" cxnId="{F94F6157-1B7D-47C1-B1E2-5A3C7B1F555E}">
      <dgm:prSet/>
      <dgm:spPr/>
      <dgm:t>
        <a:bodyPr/>
        <a:lstStyle/>
        <a:p>
          <a:endParaRPr lang="en-US"/>
        </a:p>
      </dgm:t>
    </dgm:pt>
    <dgm:pt modelId="{C6686263-E888-456A-9213-442942DB2123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তাকরিরি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69F403C-7BA4-42CE-95D8-D4B8B049E5C7}" type="parTrans" cxnId="{51FC9F95-EFC5-48B4-810D-553C6BDC9EB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1E76DB0F-AA6A-465B-A604-6F5A0DDCAD00}" type="sibTrans" cxnId="{51FC9F95-EFC5-48B4-810D-553C6BDC9EBE}">
      <dgm:prSet/>
      <dgm:spPr/>
      <dgm:t>
        <a:bodyPr/>
        <a:lstStyle/>
        <a:p>
          <a:endParaRPr lang="en-US"/>
        </a:p>
      </dgm:t>
    </dgm:pt>
    <dgm:pt modelId="{2CF4518A-EE63-4056-A405-BC45C70F2DD8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মাকতু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6C20020-9B4B-40CC-97C1-6E2EC199E158}" type="parTrans" cxnId="{0B684EF3-74D1-4B39-A779-917A9D6184F6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 sz="4000">
            <a:latin typeface="NikoshBAN" pitchFamily="2" charset="0"/>
            <a:cs typeface="NikoshBAN" pitchFamily="2" charset="0"/>
          </a:endParaRPr>
        </a:p>
      </dgm:t>
    </dgm:pt>
    <dgm:pt modelId="{606ECEE6-9B47-4408-A9C8-ECDA59C1E62C}" type="sibTrans" cxnId="{0B684EF3-74D1-4B39-A779-917A9D6184F6}">
      <dgm:prSet/>
      <dgm:spPr/>
      <dgm:t>
        <a:bodyPr/>
        <a:lstStyle/>
        <a:p>
          <a:endParaRPr lang="en-US"/>
        </a:p>
      </dgm:t>
    </dgm:pt>
    <dgm:pt modelId="{D15790C8-7F57-4385-9217-6ED2E7E85A65}" type="pres">
      <dgm:prSet presAssocID="{A4947B0C-34AB-41D5-B4EE-62CA6138E8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FF83AE-99BB-4CB9-88F2-A0013212A01C}" type="pres">
      <dgm:prSet presAssocID="{678E9059-0FDD-4270-A64D-5741FF1D8C15}" presName="root" presStyleCnt="0"/>
      <dgm:spPr/>
    </dgm:pt>
    <dgm:pt modelId="{AEAC5ABB-F584-46B5-8E81-0AC4D9B56B5E}" type="pres">
      <dgm:prSet presAssocID="{678E9059-0FDD-4270-A64D-5741FF1D8C15}" presName="rootComposite" presStyleCnt="0"/>
      <dgm:spPr/>
    </dgm:pt>
    <dgm:pt modelId="{D0A085FD-D2D1-47F5-B70A-88CB06234CDA}" type="pres">
      <dgm:prSet presAssocID="{678E9059-0FDD-4270-A64D-5741FF1D8C15}" presName="rootText" presStyleLbl="node1" presStyleIdx="0" presStyleCnt="2"/>
      <dgm:spPr/>
      <dgm:t>
        <a:bodyPr/>
        <a:lstStyle/>
        <a:p>
          <a:endParaRPr lang="en-US"/>
        </a:p>
      </dgm:t>
    </dgm:pt>
    <dgm:pt modelId="{21BB56F7-516B-44F0-B33D-72CB8864A89E}" type="pres">
      <dgm:prSet presAssocID="{678E9059-0FDD-4270-A64D-5741FF1D8C15}" presName="rootConnector" presStyleLbl="node1" presStyleIdx="0" presStyleCnt="2"/>
      <dgm:spPr/>
      <dgm:t>
        <a:bodyPr/>
        <a:lstStyle/>
        <a:p>
          <a:endParaRPr lang="en-US"/>
        </a:p>
      </dgm:t>
    </dgm:pt>
    <dgm:pt modelId="{2F40C78B-5DC7-4D6A-8FAD-588A8D34277D}" type="pres">
      <dgm:prSet presAssocID="{678E9059-0FDD-4270-A64D-5741FF1D8C15}" presName="childShape" presStyleCnt="0"/>
      <dgm:spPr/>
    </dgm:pt>
    <dgm:pt modelId="{907C038B-C9B2-4AE6-A892-55C65F8CE310}" type="pres">
      <dgm:prSet presAssocID="{7641FE23-F1BC-443D-A304-C3442F43E05B}" presName="Name13" presStyleLbl="parChTrans1D2" presStyleIdx="0" presStyleCnt="6"/>
      <dgm:spPr/>
      <dgm:t>
        <a:bodyPr/>
        <a:lstStyle/>
        <a:p>
          <a:endParaRPr lang="en-US"/>
        </a:p>
      </dgm:t>
    </dgm:pt>
    <dgm:pt modelId="{2C84EB79-457F-443F-A05F-0988D0F01D00}" type="pres">
      <dgm:prSet presAssocID="{05C8D23B-936C-44D0-A19C-77298FFF6DDA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1AA61-E8B1-4DDC-886C-E965723DA1A1}" type="pres">
      <dgm:prSet presAssocID="{4D8543CA-A926-4340-959E-C30CDE1C98F9}" presName="Name13" presStyleLbl="parChTrans1D2" presStyleIdx="1" presStyleCnt="6"/>
      <dgm:spPr/>
      <dgm:t>
        <a:bodyPr/>
        <a:lstStyle/>
        <a:p>
          <a:endParaRPr lang="en-US"/>
        </a:p>
      </dgm:t>
    </dgm:pt>
    <dgm:pt modelId="{93B56778-879C-429D-9473-0B4681D487E6}" type="pres">
      <dgm:prSet presAssocID="{EC5AC079-C6F4-489B-817C-479191F492AE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BDCB2-868E-4D4A-A915-494FCC6284A8}" type="pres">
      <dgm:prSet presAssocID="{569F403C-7BA4-42CE-95D8-D4B8B049E5C7}" presName="Name13" presStyleLbl="parChTrans1D2" presStyleIdx="2" presStyleCnt="6"/>
      <dgm:spPr/>
      <dgm:t>
        <a:bodyPr/>
        <a:lstStyle/>
        <a:p>
          <a:endParaRPr lang="en-US"/>
        </a:p>
      </dgm:t>
    </dgm:pt>
    <dgm:pt modelId="{BB5D6F69-5298-4651-A01B-A2E5F109DA05}" type="pres">
      <dgm:prSet presAssocID="{C6686263-E888-456A-9213-442942DB2123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78971-D629-4D5D-9542-0A143201D9F6}" type="pres">
      <dgm:prSet presAssocID="{B8310FE8-8B29-4E7B-9966-2CDACF16DF83}" presName="root" presStyleCnt="0"/>
      <dgm:spPr/>
    </dgm:pt>
    <dgm:pt modelId="{A0E7E171-D887-49BD-A0EF-048505DF16D8}" type="pres">
      <dgm:prSet presAssocID="{B8310FE8-8B29-4E7B-9966-2CDACF16DF83}" presName="rootComposite" presStyleCnt="0"/>
      <dgm:spPr/>
    </dgm:pt>
    <dgm:pt modelId="{72A231E0-8D34-4934-A4A5-CDD41F6D0740}" type="pres">
      <dgm:prSet presAssocID="{B8310FE8-8B29-4E7B-9966-2CDACF16DF83}" presName="rootText" presStyleLbl="node1" presStyleIdx="1" presStyleCnt="2"/>
      <dgm:spPr/>
      <dgm:t>
        <a:bodyPr/>
        <a:lstStyle/>
        <a:p>
          <a:endParaRPr lang="en-US"/>
        </a:p>
      </dgm:t>
    </dgm:pt>
    <dgm:pt modelId="{ABDDBEA1-5A67-42F8-9C6C-6F1D73D18CFB}" type="pres">
      <dgm:prSet presAssocID="{B8310FE8-8B29-4E7B-9966-2CDACF16DF83}" presName="rootConnector" presStyleLbl="node1" presStyleIdx="1" presStyleCnt="2"/>
      <dgm:spPr/>
      <dgm:t>
        <a:bodyPr/>
        <a:lstStyle/>
        <a:p>
          <a:endParaRPr lang="en-US"/>
        </a:p>
      </dgm:t>
    </dgm:pt>
    <dgm:pt modelId="{2B761E83-0FD6-41E1-9D55-32D957F6B360}" type="pres">
      <dgm:prSet presAssocID="{B8310FE8-8B29-4E7B-9966-2CDACF16DF83}" presName="childShape" presStyleCnt="0"/>
      <dgm:spPr/>
    </dgm:pt>
    <dgm:pt modelId="{D81A4016-5D20-4218-8E87-0AB322495274}" type="pres">
      <dgm:prSet presAssocID="{50A1FBD1-AB21-4E71-B9C6-4A4B33D7004E}" presName="Name13" presStyleLbl="parChTrans1D2" presStyleIdx="3" presStyleCnt="6"/>
      <dgm:spPr/>
      <dgm:t>
        <a:bodyPr/>
        <a:lstStyle/>
        <a:p>
          <a:endParaRPr lang="en-US"/>
        </a:p>
      </dgm:t>
    </dgm:pt>
    <dgm:pt modelId="{E779EA09-C82A-4B28-9896-ABAAB27BA60B}" type="pres">
      <dgm:prSet presAssocID="{0BFFA961-E596-4CF1-BCE7-2CB15A323DD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8EB1-306F-43CD-9C65-4E5F69F98851}" type="pres">
      <dgm:prSet presAssocID="{5C179B3F-8C27-4825-A5F4-0D5EBD015394}" presName="Name13" presStyleLbl="parChTrans1D2" presStyleIdx="4" presStyleCnt="6"/>
      <dgm:spPr/>
      <dgm:t>
        <a:bodyPr/>
        <a:lstStyle/>
        <a:p>
          <a:endParaRPr lang="en-US"/>
        </a:p>
      </dgm:t>
    </dgm:pt>
    <dgm:pt modelId="{2BEC6A73-9F2B-4208-B847-1FB0BE2E940B}" type="pres">
      <dgm:prSet presAssocID="{9E15B6A1-ABD3-4365-B67C-08923773B800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26509-83FB-4B6C-B74C-FB1CE64BC666}" type="pres">
      <dgm:prSet presAssocID="{56C20020-9B4B-40CC-97C1-6E2EC199E158}" presName="Name13" presStyleLbl="parChTrans1D2" presStyleIdx="5" presStyleCnt="6"/>
      <dgm:spPr/>
      <dgm:t>
        <a:bodyPr/>
        <a:lstStyle/>
        <a:p>
          <a:endParaRPr lang="en-US"/>
        </a:p>
      </dgm:t>
    </dgm:pt>
    <dgm:pt modelId="{4B319147-7CA3-4597-8762-20D7D507F7B0}" type="pres">
      <dgm:prSet presAssocID="{2CF4518A-EE63-4056-A405-BC45C70F2DD8}" presName="childText" presStyleLbl="bgAcc1" presStyleIdx="5" presStyleCnt="6" custLinFactNeighborX="-1601" custLinFactNeighborY="-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04BA0C-672C-4E9E-89E8-4C0BC28C1290}" srcId="{B8310FE8-8B29-4E7B-9966-2CDACF16DF83}" destId="{0BFFA961-E596-4CF1-BCE7-2CB15A323DD7}" srcOrd="0" destOrd="0" parTransId="{50A1FBD1-AB21-4E71-B9C6-4A4B33D7004E}" sibTransId="{D73071F9-B44A-4F5E-BFBD-ECF09C3E1BBA}"/>
    <dgm:cxn modelId="{E348C7DE-E38C-43A1-AAA0-C0F46D61D0C3}" type="presOf" srcId="{A4947B0C-34AB-41D5-B4EE-62CA6138E876}" destId="{D15790C8-7F57-4385-9217-6ED2E7E85A65}" srcOrd="0" destOrd="0" presId="urn:microsoft.com/office/officeart/2005/8/layout/hierarchy3"/>
    <dgm:cxn modelId="{7885C516-DF7B-4E74-8AE5-9723B08495F7}" srcId="{678E9059-0FDD-4270-A64D-5741FF1D8C15}" destId="{05C8D23B-936C-44D0-A19C-77298FFF6DDA}" srcOrd="0" destOrd="0" parTransId="{7641FE23-F1BC-443D-A304-C3442F43E05B}" sibTransId="{B16A4C0C-A006-4BD4-9D24-B3AB4FD160E8}"/>
    <dgm:cxn modelId="{C34038CD-39E6-41B3-860B-B83D2EDB7D66}" type="presOf" srcId="{50A1FBD1-AB21-4E71-B9C6-4A4B33D7004E}" destId="{D81A4016-5D20-4218-8E87-0AB322495274}" srcOrd="0" destOrd="0" presId="urn:microsoft.com/office/officeart/2005/8/layout/hierarchy3"/>
    <dgm:cxn modelId="{CC335C41-D8A4-4FA4-981A-D3B7B8FC97E7}" type="presOf" srcId="{569F403C-7BA4-42CE-95D8-D4B8B049E5C7}" destId="{F2EBDCB2-868E-4D4A-A915-494FCC6284A8}" srcOrd="0" destOrd="0" presId="urn:microsoft.com/office/officeart/2005/8/layout/hierarchy3"/>
    <dgm:cxn modelId="{C149C0D4-1EFE-4746-810F-2F4E97685DB8}" type="presOf" srcId="{678E9059-0FDD-4270-A64D-5741FF1D8C15}" destId="{21BB56F7-516B-44F0-B33D-72CB8864A89E}" srcOrd="1" destOrd="0" presId="urn:microsoft.com/office/officeart/2005/8/layout/hierarchy3"/>
    <dgm:cxn modelId="{DE1A70F8-A50E-46E0-8ECF-55403FB8C406}" type="presOf" srcId="{B8310FE8-8B29-4E7B-9966-2CDACF16DF83}" destId="{ABDDBEA1-5A67-42F8-9C6C-6F1D73D18CFB}" srcOrd="1" destOrd="0" presId="urn:microsoft.com/office/officeart/2005/8/layout/hierarchy3"/>
    <dgm:cxn modelId="{0B684EF3-74D1-4B39-A779-917A9D6184F6}" srcId="{B8310FE8-8B29-4E7B-9966-2CDACF16DF83}" destId="{2CF4518A-EE63-4056-A405-BC45C70F2DD8}" srcOrd="2" destOrd="0" parTransId="{56C20020-9B4B-40CC-97C1-6E2EC199E158}" sibTransId="{606ECEE6-9B47-4408-A9C8-ECDA59C1E62C}"/>
    <dgm:cxn modelId="{DE221D45-24EA-4E5A-9668-8F360AA24A2E}" type="presOf" srcId="{0BFFA961-E596-4CF1-BCE7-2CB15A323DD7}" destId="{E779EA09-C82A-4B28-9896-ABAAB27BA60B}" srcOrd="0" destOrd="0" presId="urn:microsoft.com/office/officeart/2005/8/layout/hierarchy3"/>
    <dgm:cxn modelId="{6A27FE6D-A36B-43DF-8EB0-A6F9FD24F693}" type="presOf" srcId="{9E15B6A1-ABD3-4365-B67C-08923773B800}" destId="{2BEC6A73-9F2B-4208-B847-1FB0BE2E940B}" srcOrd="0" destOrd="0" presId="urn:microsoft.com/office/officeart/2005/8/layout/hierarchy3"/>
    <dgm:cxn modelId="{CDB4465C-4EAB-469A-989B-B836C00EC1AD}" type="presOf" srcId="{5C179B3F-8C27-4825-A5F4-0D5EBD015394}" destId="{614F8EB1-306F-43CD-9C65-4E5F69F98851}" srcOrd="0" destOrd="0" presId="urn:microsoft.com/office/officeart/2005/8/layout/hierarchy3"/>
    <dgm:cxn modelId="{2084833E-CB15-4C77-877F-82779A84D317}" type="presOf" srcId="{7641FE23-F1BC-443D-A304-C3442F43E05B}" destId="{907C038B-C9B2-4AE6-A892-55C65F8CE310}" srcOrd="0" destOrd="0" presId="urn:microsoft.com/office/officeart/2005/8/layout/hierarchy3"/>
    <dgm:cxn modelId="{8B2ABF55-DCEC-461D-A35E-B95C01A5EC71}" type="presOf" srcId="{56C20020-9B4B-40CC-97C1-6E2EC199E158}" destId="{89126509-83FB-4B6C-B74C-FB1CE64BC666}" srcOrd="0" destOrd="0" presId="urn:microsoft.com/office/officeart/2005/8/layout/hierarchy3"/>
    <dgm:cxn modelId="{C2CC1881-21FF-485D-AF4F-0668F80220A0}" type="presOf" srcId="{C6686263-E888-456A-9213-442942DB2123}" destId="{BB5D6F69-5298-4651-A01B-A2E5F109DA05}" srcOrd="0" destOrd="0" presId="urn:microsoft.com/office/officeart/2005/8/layout/hierarchy3"/>
    <dgm:cxn modelId="{794EC419-AC69-4865-9E02-8EADE56F5556}" type="presOf" srcId="{B8310FE8-8B29-4E7B-9966-2CDACF16DF83}" destId="{72A231E0-8D34-4934-A4A5-CDD41F6D0740}" srcOrd="0" destOrd="0" presId="urn:microsoft.com/office/officeart/2005/8/layout/hierarchy3"/>
    <dgm:cxn modelId="{CE136582-EC8F-4F42-AB10-2448E4A8FFF0}" type="presOf" srcId="{2CF4518A-EE63-4056-A405-BC45C70F2DD8}" destId="{4B319147-7CA3-4597-8762-20D7D507F7B0}" srcOrd="0" destOrd="0" presId="urn:microsoft.com/office/officeart/2005/8/layout/hierarchy3"/>
    <dgm:cxn modelId="{0BD99EBF-C091-4F4A-83C2-FE6345142405}" type="presOf" srcId="{EC5AC079-C6F4-489B-817C-479191F492AE}" destId="{93B56778-879C-429D-9473-0B4681D487E6}" srcOrd="0" destOrd="0" presId="urn:microsoft.com/office/officeart/2005/8/layout/hierarchy3"/>
    <dgm:cxn modelId="{5A3A69CB-49C3-441C-92EA-F3F829094FA7}" type="presOf" srcId="{4D8543CA-A926-4340-959E-C30CDE1C98F9}" destId="{3451AA61-E8B1-4DDC-886C-E965723DA1A1}" srcOrd="0" destOrd="0" presId="urn:microsoft.com/office/officeart/2005/8/layout/hierarchy3"/>
    <dgm:cxn modelId="{F94F6157-1B7D-47C1-B1E2-5A3C7B1F555E}" srcId="{B8310FE8-8B29-4E7B-9966-2CDACF16DF83}" destId="{9E15B6A1-ABD3-4365-B67C-08923773B800}" srcOrd="1" destOrd="0" parTransId="{5C179B3F-8C27-4825-A5F4-0D5EBD015394}" sibTransId="{61FEA145-7C1B-4AC7-AD6C-499F7861C471}"/>
    <dgm:cxn modelId="{F2B9AA4A-590C-4116-8AFB-A5DC72FE538C}" type="presOf" srcId="{05C8D23B-936C-44D0-A19C-77298FFF6DDA}" destId="{2C84EB79-457F-443F-A05F-0988D0F01D00}" srcOrd="0" destOrd="0" presId="urn:microsoft.com/office/officeart/2005/8/layout/hierarchy3"/>
    <dgm:cxn modelId="{9B38C8C2-2AD9-48B8-ADDE-1A8EA6265B6A}" srcId="{A4947B0C-34AB-41D5-B4EE-62CA6138E876}" destId="{B8310FE8-8B29-4E7B-9966-2CDACF16DF83}" srcOrd="1" destOrd="0" parTransId="{B0A1F037-41A6-42DB-9B58-084B2A65793B}" sibTransId="{C5C15993-22CD-4832-8239-064D0A5EB521}"/>
    <dgm:cxn modelId="{2FFE7FA4-6BF7-4A76-AF91-657F25ACE571}" type="presOf" srcId="{678E9059-0FDD-4270-A64D-5741FF1D8C15}" destId="{D0A085FD-D2D1-47F5-B70A-88CB06234CDA}" srcOrd="0" destOrd="0" presId="urn:microsoft.com/office/officeart/2005/8/layout/hierarchy3"/>
    <dgm:cxn modelId="{779B1376-B1D6-45AF-BEBD-6AC0980D66BA}" srcId="{678E9059-0FDD-4270-A64D-5741FF1D8C15}" destId="{EC5AC079-C6F4-489B-817C-479191F492AE}" srcOrd="1" destOrd="0" parTransId="{4D8543CA-A926-4340-959E-C30CDE1C98F9}" sibTransId="{4E667EB0-4465-444C-9E57-F2B0A240C899}"/>
    <dgm:cxn modelId="{1A4F8144-8EF8-461D-9BEB-A32BEDC482FF}" srcId="{A4947B0C-34AB-41D5-B4EE-62CA6138E876}" destId="{678E9059-0FDD-4270-A64D-5741FF1D8C15}" srcOrd="0" destOrd="0" parTransId="{8D00A5E6-34DC-409E-B442-08DDEFCB5FD2}" sibTransId="{8543A120-5B3D-422A-A35A-D9AD08BE0BEC}"/>
    <dgm:cxn modelId="{51FC9F95-EFC5-48B4-810D-553C6BDC9EBE}" srcId="{678E9059-0FDD-4270-A64D-5741FF1D8C15}" destId="{C6686263-E888-456A-9213-442942DB2123}" srcOrd="2" destOrd="0" parTransId="{569F403C-7BA4-42CE-95D8-D4B8B049E5C7}" sibTransId="{1E76DB0F-AA6A-465B-A604-6F5A0DDCAD00}"/>
    <dgm:cxn modelId="{6BC4DC5B-0264-48D4-AB68-E72AD302DA3E}" type="presParOf" srcId="{D15790C8-7F57-4385-9217-6ED2E7E85A65}" destId="{4CFF83AE-99BB-4CB9-88F2-A0013212A01C}" srcOrd="0" destOrd="0" presId="urn:microsoft.com/office/officeart/2005/8/layout/hierarchy3"/>
    <dgm:cxn modelId="{EFA5BFED-AAF6-442D-BAA1-8FFF3E8C528D}" type="presParOf" srcId="{4CFF83AE-99BB-4CB9-88F2-A0013212A01C}" destId="{AEAC5ABB-F584-46B5-8E81-0AC4D9B56B5E}" srcOrd="0" destOrd="0" presId="urn:microsoft.com/office/officeart/2005/8/layout/hierarchy3"/>
    <dgm:cxn modelId="{49C84B0A-28A5-42E1-98EF-FA43025D7BEE}" type="presParOf" srcId="{AEAC5ABB-F584-46B5-8E81-0AC4D9B56B5E}" destId="{D0A085FD-D2D1-47F5-B70A-88CB06234CDA}" srcOrd="0" destOrd="0" presId="urn:microsoft.com/office/officeart/2005/8/layout/hierarchy3"/>
    <dgm:cxn modelId="{3A6E5E21-D616-4E9C-92B0-9104BAA932E3}" type="presParOf" srcId="{AEAC5ABB-F584-46B5-8E81-0AC4D9B56B5E}" destId="{21BB56F7-516B-44F0-B33D-72CB8864A89E}" srcOrd="1" destOrd="0" presId="urn:microsoft.com/office/officeart/2005/8/layout/hierarchy3"/>
    <dgm:cxn modelId="{50A861D6-5FB6-46C0-B056-4E1002334842}" type="presParOf" srcId="{4CFF83AE-99BB-4CB9-88F2-A0013212A01C}" destId="{2F40C78B-5DC7-4D6A-8FAD-588A8D34277D}" srcOrd="1" destOrd="0" presId="urn:microsoft.com/office/officeart/2005/8/layout/hierarchy3"/>
    <dgm:cxn modelId="{7B575321-9254-4DEF-B619-D708D4DF8199}" type="presParOf" srcId="{2F40C78B-5DC7-4D6A-8FAD-588A8D34277D}" destId="{907C038B-C9B2-4AE6-A892-55C65F8CE310}" srcOrd="0" destOrd="0" presId="urn:microsoft.com/office/officeart/2005/8/layout/hierarchy3"/>
    <dgm:cxn modelId="{B6CEB86A-C7DA-4D48-AD64-D71B8466D71A}" type="presParOf" srcId="{2F40C78B-5DC7-4D6A-8FAD-588A8D34277D}" destId="{2C84EB79-457F-443F-A05F-0988D0F01D00}" srcOrd="1" destOrd="0" presId="urn:microsoft.com/office/officeart/2005/8/layout/hierarchy3"/>
    <dgm:cxn modelId="{9D457B57-E8A6-4A3B-82B4-8947984EBCCA}" type="presParOf" srcId="{2F40C78B-5DC7-4D6A-8FAD-588A8D34277D}" destId="{3451AA61-E8B1-4DDC-886C-E965723DA1A1}" srcOrd="2" destOrd="0" presId="urn:microsoft.com/office/officeart/2005/8/layout/hierarchy3"/>
    <dgm:cxn modelId="{044D20ED-FB70-4D5F-AF39-593F7E931CAB}" type="presParOf" srcId="{2F40C78B-5DC7-4D6A-8FAD-588A8D34277D}" destId="{93B56778-879C-429D-9473-0B4681D487E6}" srcOrd="3" destOrd="0" presId="urn:microsoft.com/office/officeart/2005/8/layout/hierarchy3"/>
    <dgm:cxn modelId="{96150971-409E-48BF-82D2-7018E700C8DA}" type="presParOf" srcId="{2F40C78B-5DC7-4D6A-8FAD-588A8D34277D}" destId="{F2EBDCB2-868E-4D4A-A915-494FCC6284A8}" srcOrd="4" destOrd="0" presId="urn:microsoft.com/office/officeart/2005/8/layout/hierarchy3"/>
    <dgm:cxn modelId="{1C1B7D34-5F49-4A4D-B6A7-D964B6A641CF}" type="presParOf" srcId="{2F40C78B-5DC7-4D6A-8FAD-588A8D34277D}" destId="{BB5D6F69-5298-4651-A01B-A2E5F109DA05}" srcOrd="5" destOrd="0" presId="urn:microsoft.com/office/officeart/2005/8/layout/hierarchy3"/>
    <dgm:cxn modelId="{FB7A8ECD-6C86-4AA3-9529-5DCE3CC0FF3C}" type="presParOf" srcId="{D15790C8-7F57-4385-9217-6ED2E7E85A65}" destId="{29078971-D629-4D5D-9542-0A143201D9F6}" srcOrd="1" destOrd="0" presId="urn:microsoft.com/office/officeart/2005/8/layout/hierarchy3"/>
    <dgm:cxn modelId="{D675C5C8-B8C6-44AE-BAC9-BB3265642B14}" type="presParOf" srcId="{29078971-D629-4D5D-9542-0A143201D9F6}" destId="{A0E7E171-D887-49BD-A0EF-048505DF16D8}" srcOrd="0" destOrd="0" presId="urn:microsoft.com/office/officeart/2005/8/layout/hierarchy3"/>
    <dgm:cxn modelId="{5FAE92A6-5146-4855-9FE7-43997E4B1E26}" type="presParOf" srcId="{A0E7E171-D887-49BD-A0EF-048505DF16D8}" destId="{72A231E0-8D34-4934-A4A5-CDD41F6D0740}" srcOrd="0" destOrd="0" presId="urn:microsoft.com/office/officeart/2005/8/layout/hierarchy3"/>
    <dgm:cxn modelId="{B38C86E5-2D83-4293-929C-72E87364E2CE}" type="presParOf" srcId="{A0E7E171-D887-49BD-A0EF-048505DF16D8}" destId="{ABDDBEA1-5A67-42F8-9C6C-6F1D73D18CFB}" srcOrd="1" destOrd="0" presId="urn:microsoft.com/office/officeart/2005/8/layout/hierarchy3"/>
    <dgm:cxn modelId="{8B71743C-F37A-4417-8F2B-BC86AD695A44}" type="presParOf" srcId="{29078971-D629-4D5D-9542-0A143201D9F6}" destId="{2B761E83-0FD6-41E1-9D55-32D957F6B360}" srcOrd="1" destOrd="0" presId="urn:microsoft.com/office/officeart/2005/8/layout/hierarchy3"/>
    <dgm:cxn modelId="{EFB12D3D-5C1C-4775-8BCF-7FD7AD937FC4}" type="presParOf" srcId="{2B761E83-0FD6-41E1-9D55-32D957F6B360}" destId="{D81A4016-5D20-4218-8E87-0AB322495274}" srcOrd="0" destOrd="0" presId="urn:microsoft.com/office/officeart/2005/8/layout/hierarchy3"/>
    <dgm:cxn modelId="{3185A0CF-655B-425A-AEAC-FB5DAA12E117}" type="presParOf" srcId="{2B761E83-0FD6-41E1-9D55-32D957F6B360}" destId="{E779EA09-C82A-4B28-9896-ABAAB27BA60B}" srcOrd="1" destOrd="0" presId="urn:microsoft.com/office/officeart/2005/8/layout/hierarchy3"/>
    <dgm:cxn modelId="{265A6FBD-3E39-4D39-8A78-4135B7FDFA8E}" type="presParOf" srcId="{2B761E83-0FD6-41E1-9D55-32D957F6B360}" destId="{614F8EB1-306F-43CD-9C65-4E5F69F98851}" srcOrd="2" destOrd="0" presId="urn:microsoft.com/office/officeart/2005/8/layout/hierarchy3"/>
    <dgm:cxn modelId="{F7450712-2694-4A28-9AF4-A6EFE04A6584}" type="presParOf" srcId="{2B761E83-0FD6-41E1-9D55-32D957F6B360}" destId="{2BEC6A73-9F2B-4208-B847-1FB0BE2E940B}" srcOrd="3" destOrd="0" presId="urn:microsoft.com/office/officeart/2005/8/layout/hierarchy3"/>
    <dgm:cxn modelId="{943A1B83-2600-498D-BAD2-9023A8AB3941}" type="presParOf" srcId="{2B761E83-0FD6-41E1-9D55-32D957F6B360}" destId="{89126509-83FB-4B6C-B74C-FB1CE64BC666}" srcOrd="4" destOrd="0" presId="urn:microsoft.com/office/officeart/2005/8/layout/hierarchy3"/>
    <dgm:cxn modelId="{A61D8E1F-A466-4D6B-8CF7-EA5AA4E82A9D}" type="presParOf" srcId="{2B761E83-0FD6-41E1-9D55-32D957F6B360}" destId="{4B319147-7CA3-4597-8762-20D7D507F7B0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B33-1878-4825-9FFB-6F58E1F2E9CB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C69D-3FA3-439D-AE77-1827EBABCAAF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1B22-57AD-4745-A2C3-F50FDB6AD221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467-51C7-4350-9056-48BE818F7ADA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5D84-26EA-41B1-A8C8-FDFE1A4300C9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3D87-8FD5-426C-B7A7-71544F589C67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D4E6-BFF0-4B34-9254-52F25F5F0A78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544C-5163-4CD5-ABC1-0F31A0E2120E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491-43FC-4824-89CE-B7955C81A7E8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5AA7-F042-4251-8502-8FAA7C471F77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275F-339E-453D-AE53-F50C9B6CE097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1A55-AAB3-4F38-BA06-F1846D5A67D3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3"/>
          <a:srcRect l="5195" t="18122" r="5195" b="14568"/>
          <a:stretch>
            <a:fillRect/>
          </a:stretch>
        </p:blipFill>
        <p:spPr>
          <a:xfrm>
            <a:off x="1676400" y="4114800"/>
            <a:ext cx="5257800" cy="1981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20D6-ABF3-47D0-B071-2FFD1EE43B6A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6389-7890-4CF7-BBE0-C2E366A549C7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সিহাহ সিত্তার কিতাব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H="1" flipV="1">
            <a:off x="0" y="273004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সহীহ বুখারী=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 আবু আব্দুল্লাহ মুহাম্মদ ইবনে ইসমাইল আল বুখারি (র.)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সহীহ মুসলিম=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 আবুল হুসাইন মুসলিম ইবনে হাজ্জাজ আল কুশাইরি (র.)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সুনানে নাসাই=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 আবু আব্দুর রহমান আহমদ ইবনে শুয়াইব আন নাসাই (র.)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সুনানে আবু দাউদ=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আবু দাউদ সুলাইমান ইবনে আশআস ( র.)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জামি তিরমিযি=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 আবু ঈসা মুহাম্মদ ইবনে ঈসা আত তিরমিযি (র) 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সুনানে ইবনে মাজাহ=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ইমাম আবু আব্দুল্লাহ মুহাম্মদ ইয়াজিদ ইবনে আব্দুল্লাহ ইবনে মাজাহ (র.)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33400" y="533400"/>
            <a:ext cx="8298933" cy="1828801"/>
            <a:chOff x="387867" y="914400"/>
            <a:chExt cx="8298933" cy="1828801"/>
          </a:xfrm>
        </p:grpSpPr>
        <p:pic>
          <p:nvPicPr>
            <p:cNvPr id="11" name="Picture 10" descr="bukhary.jpg"/>
            <p:cNvPicPr>
              <a:picLocks noChangeAspect="1"/>
            </p:cNvPicPr>
            <p:nvPr/>
          </p:nvPicPr>
          <p:blipFill>
            <a:blip r:embed="rId3"/>
            <a:srcRect b="24561"/>
            <a:stretch>
              <a:fillRect/>
            </a:stretch>
          </p:blipFill>
          <p:spPr>
            <a:xfrm>
              <a:off x="387867" y="914401"/>
              <a:ext cx="2202933" cy="1714500"/>
            </a:xfrm>
            <a:prstGeom prst="rect">
              <a:avLst/>
            </a:prstGeom>
          </p:spPr>
        </p:pic>
        <p:pic>
          <p:nvPicPr>
            <p:cNvPr id="12" name="Picture 11" descr="ibn maja.jpg"/>
            <p:cNvPicPr>
              <a:picLocks noChangeAspect="1"/>
            </p:cNvPicPr>
            <p:nvPr/>
          </p:nvPicPr>
          <p:blipFill>
            <a:blip r:embed="rId4"/>
            <a:srcRect l="13043" t="7118" r="13044" b="11027"/>
            <a:stretch>
              <a:fillRect/>
            </a:stretch>
          </p:blipFill>
          <p:spPr>
            <a:xfrm>
              <a:off x="2743200" y="990601"/>
              <a:ext cx="1295400" cy="1752600"/>
            </a:xfrm>
            <a:prstGeom prst="rect">
              <a:avLst/>
            </a:prstGeom>
          </p:spPr>
        </p:pic>
        <p:pic>
          <p:nvPicPr>
            <p:cNvPr id="13" name="Picture 12" descr="abu daud.jpg"/>
            <p:cNvPicPr>
              <a:picLocks noChangeAspect="1"/>
            </p:cNvPicPr>
            <p:nvPr/>
          </p:nvPicPr>
          <p:blipFill>
            <a:blip r:embed="rId5"/>
            <a:srcRect l="15094" t="3361" r="16981" b="9244"/>
            <a:stretch>
              <a:fillRect/>
            </a:stretch>
          </p:blipFill>
          <p:spPr>
            <a:xfrm>
              <a:off x="4191000" y="914401"/>
              <a:ext cx="1213338" cy="1752600"/>
            </a:xfrm>
            <a:prstGeom prst="rect">
              <a:avLst/>
            </a:prstGeom>
          </p:spPr>
        </p:pic>
        <p:pic>
          <p:nvPicPr>
            <p:cNvPr id="14" name="Picture 13" descr="nasai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91200" y="914400"/>
              <a:ext cx="1295400" cy="1676401"/>
            </a:xfrm>
            <a:prstGeom prst="rect">
              <a:avLst/>
            </a:prstGeom>
          </p:spPr>
        </p:pic>
        <p:pic>
          <p:nvPicPr>
            <p:cNvPr id="15" name="Picture 14" descr="tirmiji.jpg"/>
            <p:cNvPicPr>
              <a:picLocks noChangeAspect="1"/>
            </p:cNvPicPr>
            <p:nvPr/>
          </p:nvPicPr>
          <p:blipFill>
            <a:blip r:embed="rId7"/>
            <a:srcRect l="16038" t="2941" r="16038" b="9664"/>
            <a:stretch>
              <a:fillRect/>
            </a:stretch>
          </p:blipFill>
          <p:spPr>
            <a:xfrm>
              <a:off x="7391400" y="914401"/>
              <a:ext cx="1295400" cy="1828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B4C9-4C8F-47A9-A767-3AAF338D9A66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990600" y="0"/>
            <a:ext cx="5486400" cy="2286000"/>
          </a:xfrm>
          <a:prstGeom prst="wave">
            <a:avLst>
              <a:gd name="adj1" fmla="val 20000"/>
              <a:gd name="adj2" fmla="val -28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vsvds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362200"/>
            <a:ext cx="4114800" cy="2304288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62000" y="48768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সনদ ও মতন এর পরিচয় বর্ণনা কর। অতপর তাকরিরি হাদিস বলতে কি বুঝ? ব্যাখ্যা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934200" y="609600"/>
            <a:ext cx="2209800" cy="2057400"/>
          </a:xfrm>
          <a:prstGeom prst="wedgeEllipse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762000" y="533400"/>
            <a:ext cx="7543800" cy="1905000"/>
          </a:xfrm>
          <a:prstGeom prst="frame">
            <a:avLst>
              <a:gd name="adj1" fmla="val 1399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সুন্নাতের প্রয়োজনীয়তা 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সুন্নাতের প্রয়োজনীয়তা সম্পর্কে সংক্ষিপ্ত আলোচনা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B3BB-41AA-40AC-AC63-B00CADC25348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362200" y="457200"/>
            <a:ext cx="4572000" cy="1752600"/>
          </a:xfrm>
          <a:prstGeom prst="actionButtonHelp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229600" cy="243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হাদিস সংকলনের স্বর্ণযুগ বলা হয় কোন শতককে?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 সর্বপ্রথম সরকারিভাবে হাদিস সংগ্রহ ও সংকলনের উদ্যোগ গ্রহণ করেন ?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হাদিসের সনদ রাসুল (স.) পর্যন্ত পৌঁছেছে তাকে কি বলে ?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953000"/>
            <a:ext cx="82296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)হিজরি ৩য় শতককে 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)উমর ইবনে আব্দুল আযিয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 মারফু হাদিস। </a:t>
            </a:r>
            <a:endParaRPr lang="en-US" sz="3200" dirty="0" smtClean="0"/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8396C0D9-105B-42B7-B232-9EAC15B5755A}" type="datetime2">
              <a:rPr lang="bn-IN" smtClean="0">
                <a:solidFill>
                  <a:srgbClr val="FF0000"/>
                </a:solidFill>
              </a:rPr>
              <a:pPr/>
              <a:t>শনিবার, 15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0" y="6492875"/>
            <a:ext cx="2895600" cy="365125"/>
          </a:xfrm>
        </p:spPr>
        <p:txBody>
          <a:bodyPr/>
          <a:lstStyle/>
          <a:p>
            <a:r>
              <a:rPr lang="as-IN" sz="1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মিজানুর রহমান</a:t>
            </a:r>
            <a:endParaRPr lang="en-US" sz="1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hlinkClick r:id="" action="ppaction://hlinkshowjump?jump=firstslide" highlightClick="1"/>
          </p:cNvPr>
          <p:cNvSpPr/>
          <p:nvPr/>
        </p:nvSpPr>
        <p:spPr>
          <a:xfrm>
            <a:off x="1295400" y="4343400"/>
            <a:ext cx="6629400" cy="2286000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হাদিস সংরক্ষণের পদ্ধতি লিখে আনবে। </a:t>
            </a:r>
            <a:r>
              <a:rPr lang="bn-IN" sz="4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048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pic>
        <p:nvPicPr>
          <p:cNvPr id="4" name="Picture 3" descr="kfhwkle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27811"/>
            <a:ext cx="4343400" cy="270697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322F-1A00-4E47-8F01-36AA104F318D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6764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BF6-BCFB-45E4-BA1B-BC01B753F6CA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43000" y="533400"/>
            <a:ext cx="6858000" cy="4876800"/>
          </a:xfrm>
          <a:prstGeom prst="horizontalScroll">
            <a:avLst>
              <a:gd name="adj" fmla="val 9821"/>
            </a:avLst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95D6-F8AE-49D7-A173-3865DE487C6F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67400" y="6324600"/>
            <a:ext cx="2895600" cy="365125"/>
          </a:xfrm>
        </p:spPr>
        <p:txBody>
          <a:bodyPr/>
          <a:lstStyle/>
          <a:p>
            <a:r>
              <a:rPr lang="as-IN" dirty="0" smtClean="0"/>
              <a:t>মিজানুর রহমান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68" y="1447800"/>
            <a:ext cx="1726489" cy="1781175"/>
          </a:xfrm>
          <a:prstGeom prst="rect">
            <a:avLst/>
          </a:prstGeom>
        </p:spPr>
      </p:pic>
      <p:pic>
        <p:nvPicPr>
          <p:cNvPr id="3" name="Picture 2" descr="copy-of-the-sacred-text-of-islam-quran-in-a-bookstore-in-the-city-bb5yn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129" y="1447800"/>
            <a:ext cx="1396030" cy="1905000"/>
          </a:xfrm>
          <a:prstGeom prst="rect">
            <a:avLst/>
          </a:prstGeom>
        </p:spPr>
      </p:pic>
      <p:pic>
        <p:nvPicPr>
          <p:cNvPr id="4" name="Picture 3" descr="indexhjhjb 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100" y="1371600"/>
            <a:ext cx="1705375" cy="1914525"/>
          </a:xfrm>
          <a:prstGeom prst="rect">
            <a:avLst/>
          </a:prstGeom>
        </p:spPr>
      </p:pic>
      <p:pic>
        <p:nvPicPr>
          <p:cNvPr id="5" name="Picture 4" descr="index;l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224" y="3810000"/>
            <a:ext cx="1684081" cy="2057400"/>
          </a:xfrm>
          <a:prstGeom prst="rect">
            <a:avLst/>
          </a:prstGeom>
        </p:spPr>
      </p:pic>
      <p:pic>
        <p:nvPicPr>
          <p:cNvPr id="7" name="Picture 6" descr="indexmnmnkbk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892355"/>
            <a:ext cx="1685925" cy="18926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304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509AF-6C03-445B-974F-BFAFB1328167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3886200" cy="6019800"/>
          </a:xfrm>
          <a:prstGeom prst="roundRect">
            <a:avLst>
              <a:gd name="adj" fmla="val 11961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u="sng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মিজানুর রহমান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(BTIS,MTIS.IU)</a:t>
            </a:r>
            <a:endParaRPr lang="bn-IN" sz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সহঃ শিক্ষক, খাস সোনামুখী এস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 উচ্চ বিদ্যালয়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 ০১৭১০০০৬০৪৩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995248_521782937929788_139762255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436" y="1371600"/>
            <a:ext cx="1339328" cy="18982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5181600" y="304800"/>
            <a:ext cx="3581400" cy="5943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 -৯ম/১০ম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( শরিয়তের উৎস ) 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529" y="1600200"/>
            <a:ext cx="1791117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Left-Right Arrow Callout 7"/>
          <p:cNvSpPr/>
          <p:nvPr/>
        </p:nvSpPr>
        <p:spPr>
          <a:xfrm>
            <a:off x="4419600" y="914400"/>
            <a:ext cx="609600" cy="4876800"/>
          </a:xfrm>
          <a:prstGeom prst="leftRightArrowCallout">
            <a:avLst>
              <a:gd name="adj1" fmla="val 16428"/>
              <a:gd name="adj2" fmla="val 29286"/>
              <a:gd name="adj3" fmla="val 25000"/>
              <a:gd name="adj4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6E9F-6708-4742-BAF6-8A89C9B6CA1B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3581400"/>
            <a:ext cx="4800600" cy="1524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নং-১১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শরিয়তের দ্বিতীয় উৎস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সুন্নাহ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362200" y="0"/>
            <a:ext cx="3352800" cy="2971800"/>
          </a:xfrm>
          <a:prstGeom prst="sun">
            <a:avLst>
              <a:gd name="adj" fmla="val 2171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পুর্বজ্ঞান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50AF-4AD9-4E05-B149-85CC69DD84F1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>
              <a:gd name="adj" fmla="val 22296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সুন্নাহ তথা হাদিসের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হাদিসের প্রকার বর্ণনা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সিহাহ সিত্তার কিতাবের নাম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হাদিসের গুরুত্ব ও প্রয়োজনীয়তা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4E52-D4F4-4802-9503-65E2BC83EA76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সুন্নাতের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9524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সুন্নাতের আভিধানিক অর্থ-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রীতিনীতি;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বাণী;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কথা;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সম্মতি ইত্যাদি।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মহানবী (স) এর কথা,কাজ, মৌন সম্মতি এবং তার রেখে যাওয়া কর্মপদ্ধতিকে সুন্নাত বলা হয়। এর আরেক নাম হাদিস।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2834-769F-4632-BCEA-5345A20836DA}" type="datetime2">
              <a:rPr lang="bn-IN" smtClean="0">
                <a:solidFill>
                  <a:srgbClr val="7030A0"/>
                </a:solidFill>
              </a:rPr>
              <a:pPr/>
              <a:t>শনিবার, 15 ফেব্রুয়ারী 2020</a:t>
            </a:fld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as-IN" dirty="0" smtClean="0">
                <a:solidFill>
                  <a:srgbClr val="00B0F0"/>
                </a:solidFill>
              </a:rPr>
              <a:t>মিজানুর রহমান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491-43FC-4824-89CE-B7955C81A7E8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685800"/>
            <a:ext cx="41910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হাদিস শব্দের অর্থ কি?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048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সুন্নাত বলতে কি বুঝ?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6934200" y="381000"/>
            <a:ext cx="2209800" cy="1981200"/>
          </a:xfrm>
          <a:prstGeom prst="star5">
            <a:avLst>
              <a:gd name="adj" fmla="val 2521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962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হাদিস ইসলামি শরিয়তের কততম উৎস?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04C4-BE4B-4483-A0D9-5C16D64E1503}" type="datetime2">
              <a:rPr lang="bn-IN" smtClean="0">
                <a:solidFill>
                  <a:srgbClr val="FF0000"/>
                </a:solidFill>
              </a:rPr>
              <a:pPr/>
              <a:t>শনিবার, 15 ফেব্রুয়ারী 2020</a:t>
            </a:fld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143000"/>
          <a:ext cx="8001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2057400" y="0"/>
            <a:ext cx="4648200" cy="1066800"/>
          </a:xfrm>
          <a:prstGeom prst="leftRightArrow">
            <a:avLst>
              <a:gd name="adj1" fmla="val 50000"/>
              <a:gd name="adj2" fmla="val 5142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সুন্নাতের প্রকারভেদ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324600" y="6356350"/>
            <a:ext cx="2895600" cy="365125"/>
          </a:xfrm>
        </p:spPr>
        <p:txBody>
          <a:bodyPr/>
          <a:lstStyle/>
          <a:p>
            <a:r>
              <a:rPr lang="as-IN" dirty="0" smtClean="0">
                <a:solidFill>
                  <a:srgbClr val="00B0F0"/>
                </a:solidFill>
              </a:rPr>
              <a:t>মিজানুর রহমান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A085FD-D2D1-47F5-B70A-88CB06234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D0A085FD-D2D1-47F5-B70A-88CB06234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D0A085FD-D2D1-47F5-B70A-88CB06234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D0A085FD-D2D1-47F5-B70A-88CB06234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7C038B-C9B2-4AE6-A892-55C65F8CE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907C038B-C9B2-4AE6-A892-55C65F8CE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907C038B-C9B2-4AE6-A892-55C65F8CE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907C038B-C9B2-4AE6-A892-55C65F8CE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84EB79-457F-443F-A05F-0988D0F0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2C84EB79-457F-443F-A05F-0988D0F01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2C84EB79-457F-443F-A05F-0988D0F0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2C84EB79-457F-443F-A05F-0988D0F01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51AA61-E8B1-4DDC-886C-E965723D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451AA61-E8B1-4DDC-886C-E965723DA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451AA61-E8B1-4DDC-886C-E965723D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451AA61-E8B1-4DDC-886C-E965723DA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B56778-879C-429D-9473-0B4681D48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93B56778-879C-429D-9473-0B4681D48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93B56778-879C-429D-9473-0B4681D48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93B56778-879C-429D-9473-0B4681D48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EBDCB2-868E-4D4A-A915-494FCC62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F2EBDCB2-868E-4D4A-A915-494FCC628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F2EBDCB2-868E-4D4A-A915-494FCC62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F2EBDCB2-868E-4D4A-A915-494FCC62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5D6F69-5298-4651-A01B-A2E5F10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BB5D6F69-5298-4651-A01B-A2E5F109D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BB5D6F69-5298-4651-A01B-A2E5F10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BB5D6F69-5298-4651-A01B-A2E5F109D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A231E0-8D34-4934-A4A5-CDD41F6D0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72A231E0-8D34-4934-A4A5-CDD41F6D0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72A231E0-8D34-4934-A4A5-CDD41F6D0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72A231E0-8D34-4934-A4A5-CDD41F6D0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1A4016-5D20-4218-8E87-0AB322495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D81A4016-5D20-4218-8E87-0AB322495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D81A4016-5D20-4218-8E87-0AB322495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D81A4016-5D20-4218-8E87-0AB322495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79EA09-C82A-4B28-9896-ABAAB27BA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E779EA09-C82A-4B28-9896-ABAAB27BA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E779EA09-C82A-4B28-9896-ABAAB27BA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E779EA09-C82A-4B28-9896-ABAAB27BA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4F8EB1-306F-43CD-9C65-4E5F69F98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graphicEl>
                                              <a:dgm id="{614F8EB1-306F-43CD-9C65-4E5F69F988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614F8EB1-306F-43CD-9C65-4E5F69F98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614F8EB1-306F-43CD-9C65-4E5F69F98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EC6A73-9F2B-4208-B847-1FB0BE2E9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graphicEl>
                                              <a:dgm id="{2BEC6A73-9F2B-4208-B847-1FB0BE2E94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graphicEl>
                                              <a:dgm id="{2BEC6A73-9F2B-4208-B847-1FB0BE2E9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2BEC6A73-9F2B-4208-B847-1FB0BE2E9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126509-83FB-4B6C-B74C-FB1CE64BC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graphicEl>
                                              <a:dgm id="{89126509-83FB-4B6C-B74C-FB1CE64BC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89126509-83FB-4B6C-B74C-FB1CE64BC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89126509-83FB-4B6C-B74C-FB1CE64BC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319147-7CA3-4597-8762-20D7D507F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graphicEl>
                                              <a:dgm id="{4B319147-7CA3-4597-8762-20D7D507F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graphicEl>
                                              <a:dgm id="{4B319147-7CA3-4597-8762-20D7D507F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4B319147-7CA3-4597-8762-20D7D507F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410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সুন্নাত বলতে কি বুঝ? সংক্ষেপে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664262" cy="24384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7010400" y="457200"/>
            <a:ext cx="1828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সময়-০৫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51CC-9364-4A37-860A-2FFE2E1E4B26}" type="datetime2">
              <a:rPr lang="bn-IN" smtClean="0"/>
              <a:pPr/>
              <a:t>শনিবার, 15 ফেব্রুয়ারী 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মিজানুর রহমান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408</Words>
  <Application>Microsoft Office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96</cp:revision>
  <dcterms:created xsi:type="dcterms:W3CDTF">2019-07-26T04:27:02Z</dcterms:created>
  <dcterms:modified xsi:type="dcterms:W3CDTF">2020-02-15T01:16:39Z</dcterms:modified>
</cp:coreProperties>
</file>