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notesMasterIdLst>
    <p:notesMasterId r:id="rId30"/>
  </p:notesMasterIdLst>
  <p:sldIdLst>
    <p:sldId id="302" r:id="rId3"/>
    <p:sldId id="299" r:id="rId4"/>
    <p:sldId id="259" r:id="rId5"/>
    <p:sldId id="279" r:id="rId6"/>
    <p:sldId id="295" r:id="rId7"/>
    <p:sldId id="260" r:id="rId8"/>
    <p:sldId id="261" r:id="rId9"/>
    <p:sldId id="293" r:id="rId10"/>
    <p:sldId id="262" r:id="rId11"/>
    <p:sldId id="263" r:id="rId12"/>
    <p:sldId id="268" r:id="rId13"/>
    <p:sldId id="269" r:id="rId14"/>
    <p:sldId id="265" r:id="rId15"/>
    <p:sldId id="280" r:id="rId16"/>
    <p:sldId id="282" r:id="rId17"/>
    <p:sldId id="281" r:id="rId18"/>
    <p:sldId id="283" r:id="rId19"/>
    <p:sldId id="285" r:id="rId20"/>
    <p:sldId id="267" r:id="rId21"/>
    <p:sldId id="287" r:id="rId22"/>
    <p:sldId id="284" r:id="rId23"/>
    <p:sldId id="289" r:id="rId24"/>
    <p:sldId id="288" r:id="rId25"/>
    <p:sldId id="297" r:id="rId26"/>
    <p:sldId id="271" r:id="rId27"/>
    <p:sldId id="270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52AF-01E3-4897-A16C-E629F08C412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A9422-84B1-4FD6-9B9F-2A39DDC09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8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A9422-84B1-4FD6-9B9F-2A39DDC093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6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800600" y="28135"/>
            <a:ext cx="3810000" cy="14478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4267200"/>
            <a:ext cx="2143125" cy="21431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318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2971800" cy="120032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bn-BD" alt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আদর্শপাঠ</a:t>
            </a:r>
            <a:r>
              <a:rPr lang="bn-BD" alt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alt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r\IMG_4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391399" cy="46862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381000"/>
            <a:ext cx="38862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৬৫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খোলো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শোনো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>
              <a:lumMod val="7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\IMG_4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848600" cy="44384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00561"/>
            <a:ext cx="64770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৬৮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পৃষ্টার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alt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৬৯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পৃষ্টার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পড়ো</a:t>
            </a:r>
            <a:r>
              <a:rPr lang="bn-IN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alt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457201"/>
            <a:ext cx="1219200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alt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alt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openDmnd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0"/>
            <a:ext cx="2895600" cy="101566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bn-BD" alt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alt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alt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ঠন</a:t>
            </a:r>
            <a:r>
              <a:rPr lang="bn-BD" alt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alt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F:\r\IMG_4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9144000" cy="4953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0715" y="206514"/>
            <a:ext cx="5005885" cy="70788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 ও অর্থ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392" y="1981200"/>
            <a:ext cx="198120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রোয়াক=</a:t>
            </a:r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6386" y="1616057"/>
            <a:ext cx="2403764" cy="158434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006" y="3697069"/>
            <a:ext cx="23673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 কুসি =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8248" y="3423831"/>
            <a:ext cx="2958152" cy="137676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3290" y="5341203"/>
            <a:ext cx="193271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গরাদে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1522" y="4991099"/>
            <a:ext cx="3235036" cy="156210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7300" y="1695271"/>
            <a:ext cx="40005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বারান্দা, বা ঘরের সামনের খোলা জায়গা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620869"/>
            <a:ext cx="2133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কচি আম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297269"/>
            <a:ext cx="2438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জানালার সিক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648501"/>
            <a:ext cx="86106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অপুর ছোট টিনের বাক্স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সেটার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ডালা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বাক্সের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মধ্যে আছে একটা রং –ওঠা কাঠের ঘোড়া , চার পয়সা দামের একটা ভেঁপু বাঁশি , গোটাকতক কড়ি । একটা দুপয়সা দামের পিস্তল ,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নাটাফল 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334" r="3333" b="6665"/>
          <a:stretch/>
        </p:blipFill>
        <p:spPr>
          <a:xfrm>
            <a:off x="3124200" y="381000"/>
            <a:ext cx="5486400" cy="2947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4800" y="457200"/>
            <a:ext cx="2667000" cy="2362200"/>
          </a:xfrm>
          <a:prstGeom prst="rect">
            <a:avLst/>
          </a:prstGeom>
          <a:solidFill>
            <a:schemeClr val="accent5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791200"/>
            <a:ext cx="8305800" cy="830997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হরিহরের বাড়িটাও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দিন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হইয়া গেল মেরামত হয়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নাই,সামনের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দিকের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রোয়াক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ভাঙ্গা নারিকেলের দড়ি দিয়ে গরাদের সঙ্গে বাঁধা আছে ।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2222" r="12499" b="2222"/>
          <a:stretch/>
        </p:blipFill>
        <p:spPr>
          <a:xfrm>
            <a:off x="4572000" y="1339623"/>
            <a:ext cx="3743052" cy="3841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96240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1295400" y="152400"/>
            <a:ext cx="6705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পারলে,মিলিয়ে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927937"/>
            <a:ext cx="822960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দুর্গার বয়স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দশ–এগারো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বৎসর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হইল।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গড়ন পাতলা,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 অপুর মত অতটা ফর্সা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নয়,একটু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 হাতে কাঁচের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চুড়ি,পরনে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কাপড়, মাথার চুল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রুক্ষ–বাতাসে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উড়িতেছে মুখের গড়ন মন্দ নয়, অপুর মত চোখ গুলি ডাগর ডাগর ।  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6477000" cy="316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66800" y="381000"/>
            <a:ext cx="6629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দৃশ্যের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পারলে,এবার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6862292" cy="389778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609600" y="5798403"/>
            <a:ext cx="8153400" cy="830997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অলক্ষে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সীমাহীন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দুরন্তপনা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রৌদ্র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62634"/>
            <a:ext cx="67056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2667000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153400" cy="21852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যায়গা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ডাকছিল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মাতব্বর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গোছের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পিজরাপোলের আসামি বলতে কী বোঝানো হয়েছে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609600"/>
            <a:ext cx="31242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451" y="1828800"/>
            <a:ext cx="872836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সর্বজয়া  হরিহরের সংসার থেকে চলে যেতে চায় কেন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OEL\Desktop\shahsnara\vlcsnap-2012-11-07-13h25m19s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4876801" cy="24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451" y="5326927"/>
            <a:ext cx="8728364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সংকট ও মানুষের কাছে </a:t>
            </a:r>
            <a:r>
              <a:rPr lang="bn-BD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r>
              <a:rPr lang="bn-BD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 হারানোর ভয়ে সর্বজয়া হরিহরের সংসার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bn-BD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 যেতে চায় ।  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672014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আবারও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দেখো,এবং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2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33401"/>
            <a:ext cx="2189559" cy="990600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438400"/>
            <a:ext cx="3581400" cy="639762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/>
            <a:r>
              <a:rPr lang="bn-IN" sz="3600" b="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0" y="2438400"/>
            <a:ext cx="3432175" cy="639762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/>
            <a:r>
              <a:rPr lang="bn-IN" sz="3600" b="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3276600"/>
            <a:ext cx="4419600" cy="2778125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মিনহাজ মোরশেদ মিল্টন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(সামাজিক বিজ্ঞান )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বগুড়া পৌর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 বগুড়া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মোবাইলঃ ০১৭১০-৪৫৩৭৫০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morshed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.rda@gmail.com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3276600"/>
            <a:ext cx="3886200" cy="274320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  <a:defRPr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অদ্যকার পাঠঃ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>
              <a:buNone/>
              <a:defRPr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  <a:defRPr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  <a:defRPr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২৮/০১/২০২০ ইং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4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886200"/>
            <a:ext cx="4254500" cy="259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08" y="3886200"/>
            <a:ext cx="4346992" cy="2560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066800" y="24514"/>
            <a:ext cx="7315200" cy="769441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50" y="911854"/>
            <a:ext cx="4406900" cy="27457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54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38800"/>
            <a:ext cx="6096000" cy="1077218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সংসারের দারিদ্র দূরী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করনের প্রাণপণ চেষ্টা , 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জীবণ যুদ্ধ তথা বেঁচে থাকার লড়াই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12292"/>
            <a:ext cx="3308593" cy="3916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875586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09800" y="228600"/>
            <a:ext cx="3886200" cy="58477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4409562" cy="3733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62" y="631208"/>
            <a:ext cx="3657600" cy="3712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5105400"/>
            <a:ext cx="8077200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শাশ্বত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সর্বজয়া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দূরীকরনে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পাণপণ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2590800" cy="990599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422" y="3810000"/>
            <a:ext cx="8763000" cy="11430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গুলোতে আম আঁটির ভেঁপু গল্পের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F:\r\IMG_4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616036" cy="231227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384736"/>
            <a:ext cx="2590800" cy="60960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ঃ- ৪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মিনিট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700" y="152400"/>
            <a:ext cx="4114800" cy="838199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365760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আঁটির ভেঁপু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গল্প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পাঁচালী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প্রকৃতিঘনিষ্ট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ভাই-বোনের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আনন্দিত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আখ্যান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হতদরিদ্র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শৈশবে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নি।অধিকন্ত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ফলফলাদি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আহারের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বিস্ময়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কৌতুহল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চিরকালের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শৈশবকেই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দেয়।এই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সর্বজয়া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পল্লি-মায়ের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শাশ্বত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1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2057400" cy="830997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bn-BD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alt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en-US" alt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alt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28600"/>
            <a:ext cx="4114800" cy="18774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দুর্গার বয়স কত ? </a:t>
            </a:r>
          </a:p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সাত – আট । খ। আট – দশ । </a:t>
            </a:r>
          </a:p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দশ – এগারো।  ঘ। বারো – পনেরো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– গ । দশ – এগারো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11965"/>
            <a:ext cx="3733800" cy="22467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রোয়াক কী ?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বারান্দা।  খ। দরজা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জানালা। ঘ। বিছানা ।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– ক । বারান্দা 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2286000"/>
            <a:ext cx="4953000" cy="22467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অপুর টিনের ভেঁপু বাঁশিটির দাম কত ?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দুই পয়সা । খ। চার পয়সা । 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ছয় পয়সা ।   ঘ। এক টাকা ।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–খ । চার পয়সা 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105401"/>
            <a:ext cx="5867400" cy="15081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গুর্গা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উচ্চবিত্ত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নিম্ন-মধ্যবিত্ত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হতদরিদ্র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গ।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হতদরিদ্র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799" y="5493603"/>
            <a:ext cx="7391401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নিজের ফেলে আসা শৈশবের  কথা মনে করে 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পনের থেকে বিশ লাইনের একটি অনুচ্ছেদ লিখে আনবে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D:\AMAR ALL PICTURE\AMAR All PICTURE\Others\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7495955" cy="3429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Flowchart: Decision 5"/>
          <p:cNvSpPr/>
          <p:nvPr/>
        </p:nvSpPr>
        <p:spPr>
          <a:xfrm>
            <a:off x="2871677" y="100989"/>
            <a:ext cx="4343400" cy="1676400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bn-BD" altLang="en-US" sz="40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altLang="en-US" sz="40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0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altLang="en-US" sz="4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5" y="0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0"/>
            <a:ext cx="3708400" cy="1359981"/>
          </a:xfrm>
          <a:prstGeom prst="rect">
            <a:avLst/>
          </a:prstGeom>
          <a:noFill/>
          <a:ln>
            <a:noFill/>
          </a:ln>
        </p:spPr>
        <p:txBody>
          <a:bodyPr wrap="square" lIns="66669" tIns="33334" rIns="66669" bIns="33334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572000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13855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EL\Desktop\shahsnara\rc37t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64" y="1066800"/>
            <a:ext cx="4181436" cy="2655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pic>
        <p:nvPicPr>
          <p:cNvPr id="1028" name="Picture 4" descr="C:\Users\DOEL\Desktop\shahsnara\F501P68HH2VZ918.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77856"/>
            <a:ext cx="3860736" cy="27515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HAPPPY\IMG_4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36" y="4114800"/>
            <a:ext cx="4452649" cy="2461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9" name="Picture 2" descr="F:\r\IMG_46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066800"/>
            <a:ext cx="4040911" cy="2667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0"/>
            <a:ext cx="7707103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shahsnara\F501P68HH2VZ918.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5181600" cy="3733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1371600"/>
            <a:ext cx="3962400" cy="2800767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 আঁটি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shahsnara\F501P68HH2VZ918.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78" y="1236533"/>
            <a:ext cx="3200402" cy="3200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6934200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 আঁটি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8" y="5255735"/>
            <a:ext cx="7010402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গাছ হয়,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বাঁশি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বাজানো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80" y="1236533"/>
            <a:ext cx="290223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2" descr="D:\AMAR ALL PICTURE\AMAR All PICTURE\Food+Furits\m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066800"/>
            <a:ext cx="2667000" cy="320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053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8368"/>
            <a:ext cx="8763000" cy="64472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228600"/>
            <a:ext cx="8123830" cy="181588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bn-BD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u="dotDotDashHeavy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আঁটির ভেঁপু </a:t>
            </a:r>
            <a:endParaRPr lang="en-US" sz="3600" u="dotDotDashHeavy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বন্দ্যোপাধ্যায় 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094" y="3759272"/>
            <a:ext cx="3061906" cy="2184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05000"/>
            <a:ext cx="8534400" cy="42165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</a:t>
            </a:r>
            <a:r>
              <a:rPr lang="bn-BD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।</a:t>
            </a:r>
            <a:endParaRPr lang="en-US" sz="2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আঁটির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ভেঁপু’শীর্ষক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বিভূতিভূষণের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bn-BD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 ও অর্থ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  </a:t>
            </a: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 পারবে। </a:t>
            </a: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ল্লী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-মায়ের শাশ্বত চরিত্রের রুপটি বর্ণনা </a:t>
            </a:r>
            <a:r>
              <a:rPr lang="bn-BD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  </a:t>
            </a:r>
            <a:endParaRPr lang="en-US" sz="2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66800" y="381000"/>
            <a:ext cx="6019800" cy="1295400"/>
          </a:xfrm>
          <a:prstGeom prst="ellipse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93877" y="228600"/>
            <a:ext cx="2362199" cy="1600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স্তান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bn-IN" sz="1900" dirty="0" smtClean="0">
                <a:latin typeface="NikoshBAN" pitchFamily="2" charset="0"/>
                <a:cs typeface="NikoshBAN" pitchFamily="2" charset="0"/>
              </a:rPr>
              <a:t>১২ 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ই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, ১৮৯৪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পরগুনা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মুরারিপুর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গ্রাম,মাতুলালয়ে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7478" y="2521843"/>
            <a:ext cx="2514600" cy="11885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ইছামতী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উপন্যাসের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রবীন্দ্র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মরণোত্তর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1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468" y="138268"/>
            <a:ext cx="2185763" cy="137388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endParaRPr lang="en-US" sz="19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১৯৫০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১লা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smtClean="0"/>
              <a:t> </a:t>
            </a:r>
            <a:endParaRPr lang="en-US" sz="1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81200"/>
            <a:ext cx="2362200" cy="247743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28999" y="72162"/>
            <a:ext cx="2209800" cy="1143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19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বিভূতিভূষণ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27981" y="2743200"/>
            <a:ext cx="2133600" cy="1447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পৈত্রিক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নিবাস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পরগুনা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ব্যারাকপুর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19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259480" y="4992030"/>
            <a:ext cx="3796596" cy="186597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হুগলি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জাঙ্গীপাড়া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সোনারপুর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হরিনাভি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স্কুল,কলকাতা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খেলাৎচন্দ্র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বারাকপুরের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গোপালনগর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332" y="4927575"/>
            <a:ext cx="3733800" cy="1905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উপন্যাসঃপথেরপাঁচালী,অপরাজিতা,দৃষ্টিপ্রদীপ,আরণ্যক,ইছামতি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গল্পগ্রন্থঃ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মেঘমল্লার,মৌরীফুল,যাত্রাবদল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উপন্যাসঃ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পাহাড়,হীরামানিক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Up Arrow 12"/>
          <p:cNvSpPr/>
          <p:nvPr/>
        </p:nvSpPr>
        <p:spPr>
          <a:xfrm>
            <a:off x="5638800" y="1828800"/>
            <a:ext cx="1905000" cy="762000"/>
          </a:xfrm>
          <a:prstGeom prst="lef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Up Arrow 13"/>
          <p:cNvSpPr/>
          <p:nvPr/>
        </p:nvSpPr>
        <p:spPr>
          <a:xfrm rot="5400000">
            <a:off x="1739514" y="557132"/>
            <a:ext cx="830123" cy="3068660"/>
          </a:xfrm>
          <a:prstGeom prst="left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943599" y="3124200"/>
            <a:ext cx="984381" cy="457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2735941" y="2971800"/>
            <a:ext cx="693057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4387597" y="4458630"/>
            <a:ext cx="507116" cy="102777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559713" y="5292076"/>
            <a:ext cx="692348" cy="499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834132" y="5257800"/>
            <a:ext cx="699767" cy="5470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4419600" y="1215162"/>
            <a:ext cx="469487" cy="766038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4" grpId="0" animBg="1"/>
      <p:bldP spid="12" grpId="0" animBg="1"/>
      <p:bldP spid="1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8" y="152400"/>
            <a:ext cx="8507104" cy="6324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256770"/>
            <a:ext cx="4495800" cy="1107996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 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DOEL\Desktop\shahsnara\used-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" y="1475970"/>
            <a:ext cx="3989696" cy="37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2859</TotalTime>
  <Words>850</Words>
  <Application>Microsoft Office PowerPoint</Application>
  <PresentationFormat>On-screen Show (4:3)</PresentationFormat>
  <Paragraphs>115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NikoshBAN</vt:lpstr>
      <vt:lpstr>Wingdings</vt:lpstr>
      <vt:lpstr>Wingdings 2</vt:lpstr>
      <vt:lpstr>Trek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গল্পের মূলভাব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 Morshed Milton</cp:lastModifiedBy>
  <cp:revision>704</cp:revision>
  <dcterms:created xsi:type="dcterms:W3CDTF">2006-08-16T00:00:00Z</dcterms:created>
  <dcterms:modified xsi:type="dcterms:W3CDTF">2020-01-28T12:07:11Z</dcterms:modified>
</cp:coreProperties>
</file>