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jk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905000"/>
            <a:ext cx="6934200" cy="4724400"/>
          </a:xfrm>
          <a:prstGeom prst="ellipse">
            <a:avLst/>
          </a:prstGeom>
        </p:spPr>
      </p:pic>
      <p:sp>
        <p:nvSpPr>
          <p:cNvPr id="5" name="Flowchart: Punched Tape 4"/>
          <p:cNvSpPr/>
          <p:nvPr/>
        </p:nvSpPr>
        <p:spPr>
          <a:xfrm>
            <a:off x="1447800" y="228600"/>
            <a:ext cx="6324600" cy="1600200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762000" y="304800"/>
            <a:ext cx="7162800" cy="1981200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FF00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পাঠ্য বইয়ের ২৮ পৃষ্ঠা খুলে  মনযোগ দিয়ে পড়। </a:t>
            </a:r>
            <a:endParaRPr lang="en-US" sz="40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-1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886" y="2514600"/>
            <a:ext cx="6648914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524000" y="304800"/>
            <a:ext cx="6400800" cy="1066800"/>
          </a:xfrm>
          <a:prstGeom prst="flowChartTerminator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B0F0"/>
            </a:solidFill>
            <a:prstDash val="dash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524000" y="1981200"/>
            <a:ext cx="6477000" cy="411480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381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নীচের প্রশ্নগুলোর উত্তর লিখঃ</a:t>
            </a:r>
          </a:p>
          <a:p>
            <a:pPr algn="ctr"/>
            <a:endParaRPr lang="bn-IN" sz="3600" b="1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 algn="ctr">
              <a:buAutoNum type="arabicPeriod"/>
            </a:pP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উৎস অনুসারে আমরা খাদ্যকে কী কী ভাগে ভাগ করতে পারি।</a:t>
            </a:r>
          </a:p>
          <a:p>
            <a:pPr marL="742950" indent="-742950" algn="ctr">
              <a:buAutoNum type="arabicPeriod"/>
            </a:pP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প্রাণীজ খাদ্যের ৪ টি উদাহরণ দাও। 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14800" y="152400"/>
            <a:ext cx="4572000" cy="1447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-1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82560" y="96206"/>
            <a:ext cx="3879840" cy="3354445"/>
          </a:xfrm>
          <a:prstGeom prst="rect">
            <a:avLst/>
          </a:prstGeom>
        </p:spPr>
      </p:pic>
      <p:sp>
        <p:nvSpPr>
          <p:cNvPr id="4" name="Flowchart: Predefined Process 3"/>
          <p:cNvSpPr/>
          <p:nvPr/>
        </p:nvSpPr>
        <p:spPr>
          <a:xfrm>
            <a:off x="4038600" y="1752600"/>
            <a:ext cx="4953000" cy="3276600"/>
          </a:xfrm>
          <a:prstGeom prst="flowChartPredefinedProcess">
            <a:avLst/>
          </a:prstGeom>
          <a:solidFill>
            <a:schemeClr val="bg2"/>
          </a:solidFill>
          <a:ln w="38100">
            <a:solidFill>
              <a:schemeClr val="accent5">
                <a:lumMod val="75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তোমার পরিচিত  ৬টি উদ্ভিজ্জ এবং ৬টি প্রাণীজ খাদ্যের নাম লিখে আনবে।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981200" y="152400"/>
            <a:ext cx="5867400" cy="137160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prstDash val="dash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ed-Tulips-in-the-Rain-HD-spring-flowers-Wallpaper-150x1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905000"/>
            <a:ext cx="6057900" cy="4724400"/>
          </a:xfrm>
          <a:prstGeom prst="roundRect">
            <a:avLst/>
          </a:prstGeo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24000" y="1981200"/>
            <a:ext cx="6324600" cy="3733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মাহবুবা ইয়াছমিন</a:t>
            </a:r>
          </a:p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কিসমতগঞ্জ সরকারি প্রাথমিক বিদ্যালয়,রংপুর সিটিকর্পোরেশন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1600200" y="152400"/>
            <a:ext cx="6096000" cy="1524000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228600"/>
            <a:ext cx="6172200" cy="12954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  <a:prstDash val="sysDash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95400" y="2057400"/>
            <a:ext cx="6781800" cy="4191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শ্রেণিঃ ৪র্থ</a:t>
            </a:r>
          </a:p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বিষয়ঃ প্রাথমিক বিজ্ঞান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সাধারন পাঠঃখাদ্য</a:t>
            </a:r>
          </a:p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বিশেষপাঠঃ বেঁচে থাকার জন্য........ডিম এবং দুগ্ধজাত খাদ্যদ্রব্য</a:t>
            </a:r>
            <a:r>
              <a:rPr lang="bn-IN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সময়ঃ৪৫ মিনিট </a:t>
            </a:r>
          </a:p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তারিখঃ .১৬-০২-২০২০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1371600" y="304800"/>
            <a:ext cx="6629400" cy="160020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19200" y="2286000"/>
            <a:ext cx="6934200" cy="4191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prstDash val="sysDash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৮.৪.১ খাদ্যের ঊৎস সম্পর্কে বলতে পারবে।</a:t>
            </a:r>
          </a:p>
          <a:p>
            <a:pPr algn="ctr"/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৮.৪.২ ঊদ্ভিদ থেকে প্রাপ্ত খাদ্যের নাম বলতে পারবে।</a:t>
            </a:r>
          </a:p>
          <a:p>
            <a:pPr algn="ctr"/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৮.৪.৩ প্রানী থেকে প্রাপ্ত খাদ্যের নাম বলতে পারবে।</a:t>
            </a:r>
          </a:p>
          <a:p>
            <a:pPr algn="ctr"/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৮.৪.৪ খাদ্যের প্রকারভেদ বলতে পারবে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447800" y="228600"/>
            <a:ext cx="6324600" cy="1295400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  <a:prstDash val="dash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মনযোগ দিয়ে ছবিটি দেখি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-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696200" cy="4450080"/>
          </a:xfrm>
          <a:prstGeom prst="flowChartConnector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19200" y="1295400"/>
            <a:ext cx="7239000" cy="350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FF00FF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আজকের পাঠঃ</a:t>
            </a:r>
          </a:p>
          <a:p>
            <a:pPr algn="ctr"/>
            <a:r>
              <a:rPr lang="bn-IN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খাদ্য </a:t>
            </a:r>
            <a:endParaRPr lang="en-US" sz="40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ui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2819400" cy="3886200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4" name="Oval 3"/>
          <p:cNvSpPr/>
          <p:nvPr/>
        </p:nvSpPr>
        <p:spPr>
          <a:xfrm>
            <a:off x="3962400" y="0"/>
            <a:ext cx="4267200" cy="1066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0" y="1219200"/>
            <a:ext cx="6019800" cy="5334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খাদ্যের উৎস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বেঁচে থাকার জন্য আমাদের খাদ্য প্রয়োজন।পরিবেশের বিভিন্ন উদ্ভিদ এবং প্রানী থেকে আমরা নানা রকম খাদ্যদ্রব্য পেয়ে থাকি।</a:t>
            </a:r>
          </a:p>
          <a:p>
            <a:pPr algn="ctr"/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উদ্ভিজ্জ খাদ্যদ্রব্য</a:t>
            </a:r>
          </a:p>
          <a:p>
            <a:pPr algn="ctr"/>
            <a:endParaRPr lang="bn-IN" sz="7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বেশিরভাগ খাদ্যই আমরা উদ্ভিদ থেকে পেয়ে থাকি। উদ্ভিদ থেকে প্রাপ্ত  বিভিন্ন ধরনের খাদ্যের মধ্যে রয়েছে শাকসবজি,ফল,খাদ্যশস্য এবং ডাল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724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উদ্ভিজ্জ খাদ্যদ্রব্য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p" animBg="1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2743200" cy="338801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152400" y="4800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প্রাণিজ খাদ্যদ্রব্য</a:t>
            </a:r>
            <a:endParaRPr lang="en-US" sz="36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71800" y="990600"/>
            <a:ext cx="5943600" cy="4191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প্রাণিজ খাদ্যদ্রব্য</a:t>
            </a:r>
          </a:p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আমরা প্রানী থেকেও বিভিন্ন ধরনের খাদ্য পেয়ে থাকি। যেমন-মাছ,মাংস,ডিম এবং দুগ্ধজাত খাদ্যদ্রব্য। 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295400" y="228600"/>
            <a:ext cx="6553200" cy="990600"/>
          </a:xfrm>
          <a:prstGeom prst="flowChartPunchedTape">
            <a:avLst/>
          </a:prstGeom>
          <a:solidFill>
            <a:schemeClr val="bg2"/>
          </a:solidFill>
          <a:ln w="57150">
            <a:solidFill>
              <a:srgbClr val="7030A0"/>
            </a:solidFill>
            <a:prstDash val="lgDashDot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1981200"/>
            <a:ext cx="3886200" cy="396240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উদ্ভিজ্জ দল</a:t>
            </a:r>
          </a:p>
          <a:p>
            <a:pPr algn="ctr"/>
            <a:endParaRPr lang="bn-IN" sz="3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উদ্ভিজ্জ খাদ্যের ১টি তালিকা তৈরি  কর। 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29200" y="1981200"/>
            <a:ext cx="3886200" cy="396240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প্রাণিজ দল</a:t>
            </a:r>
          </a:p>
          <a:p>
            <a:pPr algn="ctr"/>
            <a:endParaRPr lang="bn-IN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প্রাণিজ খাদ্যের ১টি তালিকা তৈরি কর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6" grpId="0" build="p" animBg="1"/>
      <p:bldP spid="7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</cp:revision>
  <dcterms:created xsi:type="dcterms:W3CDTF">2006-08-16T00:00:00Z</dcterms:created>
  <dcterms:modified xsi:type="dcterms:W3CDTF">2020-02-16T17:10:52Z</dcterms:modified>
</cp:coreProperties>
</file>