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44A79B-FA5A-44E8-BA7C-4DD0B2F8FAA1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0"/>
          </p14:sldIdLst>
        </p14:section>
        <p14:section name="Untitled Section" id="{9BA8ED2F-E1C8-4456-BD33-697163EDA13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অপরাহ্ন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57" y="2617773"/>
            <a:ext cx="4972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962400"/>
            <a:ext cx="67818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নানা রকমের জিনিস আমদেরা ঘিরে রেখেছে। শ্রেণিকক্ষে চেয়ার, টেবিল, বই, খাতা এবং তোমার শিক্ষক ও সহপাঠিরা রয়েছে ।মাঠে রয়েছে গাছপালা, গরু-ছাগল, মাটি, পানি, বায়ু, সুর্‍্যের আলো ইত্যাদি।এই সব কিছু নিয়েই আমাদের পরিবেশ।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9" y="609600"/>
            <a:ext cx="800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84018"/>
            <a:ext cx="45720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শিক্ষার্থীরা জোড়ায় কাজ করবেঃ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পরিবেশের পাঁচটি করে উপাদানের নাম খাতায় লিখ(পানি, মাটি, বায়ু, গাছপালা, সুর্‍্যের আলো)।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509" y="0"/>
            <a:ext cx="1992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226" y="42672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মৌখিক মুল্যায়নঃ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১।পরিবেশ কী?(জ্ঞান)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২।পরিবেশের উপাদান বলতে কী বুঝায়?(প্রয়োগ)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৩।পরিবেশের উপাদানের পাঁচটি উদাহরন দাও।(অনুধাবন)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066800"/>
            <a:ext cx="8633115" cy="3063473"/>
            <a:chOff x="228600" y="1066800"/>
            <a:chExt cx="8633115" cy="306347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4457700" cy="306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36" y="1150736"/>
              <a:ext cx="4140779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19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162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চারিপাশে রয়েছে বন্ধুবান্ধব, গাছপালা, পশুপাখি , মাটি, বায়ু, সুর্‍্যের আলো এবং ঘরবাড়ি ইত্যাদি । চারপাশের সব কিছু মিলেই তৈরি হয়েছে আমাদের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4927"/>
            <a:ext cx="7162800" cy="306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1643"/>
            <a:ext cx="2310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7124" y="990600"/>
            <a:ext cx="45720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বাড়ির চারপাশের পরিবেশে কী কী উপাদান দেখতে পাও কাল তা খাতায় লিখে নিয়ে আসবে।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9" y="3581400"/>
            <a:ext cx="800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0"/>
            <a:ext cx="4900430" cy="23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3800" dirty="0" smtClean="0"/>
              <a:t> </a:t>
            </a:r>
            <a:endParaRPr lang="en-US" sz="1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563310"/>
            <a:ext cx="5791200" cy="51770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23493" y="2811836"/>
            <a:ext cx="5497018" cy="10726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দন্যবাদ সবাইকে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087057" y="2554327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51" tIns="179351" rIns="179351" bIns="1793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শাহনাজ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আখতার</a:t>
            </a: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 rot="16263670">
            <a:off x="4521316" y="2164546"/>
            <a:ext cx="227570" cy="363319"/>
          </a:xfrm>
          <a:custGeom>
            <a:avLst/>
            <a:gdLst>
              <a:gd name="connsiteX0" fmla="*/ 0 w 227570"/>
              <a:gd name="connsiteY0" fmla="*/ 72664 h 363319"/>
              <a:gd name="connsiteX1" fmla="*/ 113785 w 227570"/>
              <a:gd name="connsiteY1" fmla="*/ 72664 h 363319"/>
              <a:gd name="connsiteX2" fmla="*/ 113785 w 227570"/>
              <a:gd name="connsiteY2" fmla="*/ 0 h 363319"/>
              <a:gd name="connsiteX3" fmla="*/ 227570 w 227570"/>
              <a:gd name="connsiteY3" fmla="*/ 181660 h 363319"/>
              <a:gd name="connsiteX4" fmla="*/ 113785 w 227570"/>
              <a:gd name="connsiteY4" fmla="*/ 363319 h 363319"/>
              <a:gd name="connsiteX5" fmla="*/ 113785 w 227570"/>
              <a:gd name="connsiteY5" fmla="*/ 290655 h 363319"/>
              <a:gd name="connsiteX6" fmla="*/ 0 w 227570"/>
              <a:gd name="connsiteY6" fmla="*/ 290655 h 363319"/>
              <a:gd name="connsiteX7" fmla="*/ 0 w 227570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570" h="363319">
                <a:moveTo>
                  <a:pt x="0" y="72664"/>
                </a:moveTo>
                <a:lnTo>
                  <a:pt x="113785" y="72664"/>
                </a:lnTo>
                <a:lnTo>
                  <a:pt x="113785" y="0"/>
                </a:lnTo>
                <a:lnTo>
                  <a:pt x="227570" y="181660"/>
                </a:lnTo>
                <a:lnTo>
                  <a:pt x="113785" y="363319"/>
                </a:lnTo>
                <a:lnTo>
                  <a:pt x="113785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2663" rIns="68271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1" name="Freeform 10"/>
          <p:cNvSpPr/>
          <p:nvPr/>
        </p:nvSpPr>
        <p:spPr>
          <a:xfrm>
            <a:off x="4114799" y="1056620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891" tIns="181891" rIns="181891" bIns="1818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মানিক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চন্দ্র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238699" y="2906960"/>
            <a:ext cx="200089" cy="363319"/>
          </a:xfrm>
          <a:custGeom>
            <a:avLst/>
            <a:gdLst>
              <a:gd name="connsiteX0" fmla="*/ 0 w 200089"/>
              <a:gd name="connsiteY0" fmla="*/ 72664 h 363319"/>
              <a:gd name="connsiteX1" fmla="*/ 100045 w 200089"/>
              <a:gd name="connsiteY1" fmla="*/ 72664 h 363319"/>
              <a:gd name="connsiteX2" fmla="*/ 100045 w 200089"/>
              <a:gd name="connsiteY2" fmla="*/ 0 h 363319"/>
              <a:gd name="connsiteX3" fmla="*/ 200089 w 200089"/>
              <a:gd name="connsiteY3" fmla="*/ 181660 h 363319"/>
              <a:gd name="connsiteX4" fmla="*/ 100045 w 200089"/>
              <a:gd name="connsiteY4" fmla="*/ 363319 h 363319"/>
              <a:gd name="connsiteX5" fmla="*/ 100045 w 200089"/>
              <a:gd name="connsiteY5" fmla="*/ 290655 h 363319"/>
              <a:gd name="connsiteX6" fmla="*/ 0 w 200089"/>
              <a:gd name="connsiteY6" fmla="*/ 290655 h 363319"/>
              <a:gd name="connsiteX7" fmla="*/ 0 w 200089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89" h="363319">
                <a:moveTo>
                  <a:pt x="0" y="72664"/>
                </a:moveTo>
                <a:lnTo>
                  <a:pt x="100045" y="72664"/>
                </a:lnTo>
                <a:lnTo>
                  <a:pt x="100045" y="0"/>
                </a:lnTo>
                <a:lnTo>
                  <a:pt x="200089" y="181660"/>
                </a:lnTo>
                <a:lnTo>
                  <a:pt x="100045" y="363319"/>
                </a:lnTo>
                <a:lnTo>
                  <a:pt x="100045" y="290655"/>
                </a:lnTo>
                <a:lnTo>
                  <a:pt x="0" y="290655"/>
                </a:lnTo>
                <a:lnTo>
                  <a:pt x="0" y="726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2664" rIns="60027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3" name="Freeform 12"/>
          <p:cNvSpPr/>
          <p:nvPr/>
        </p:nvSpPr>
        <p:spPr>
          <a:xfrm>
            <a:off x="5533170" y="2554327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51" tIns="179351" rIns="179351" bIns="1793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কামরুন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নাহার</a:t>
            </a:r>
            <a:endParaRPr lang="en-US" sz="1800" kern="1200" dirty="0" smtClean="0"/>
          </a:p>
        </p:txBody>
      </p:sp>
      <p:sp>
        <p:nvSpPr>
          <p:cNvPr id="14" name="Freeform 13"/>
          <p:cNvSpPr/>
          <p:nvPr/>
        </p:nvSpPr>
        <p:spPr>
          <a:xfrm rot="16313404">
            <a:off x="4483548" y="3648279"/>
            <a:ext cx="226677" cy="363320"/>
          </a:xfrm>
          <a:custGeom>
            <a:avLst/>
            <a:gdLst>
              <a:gd name="connsiteX0" fmla="*/ 0 w 226676"/>
              <a:gd name="connsiteY0" fmla="*/ 72664 h 363319"/>
              <a:gd name="connsiteX1" fmla="*/ 113338 w 226676"/>
              <a:gd name="connsiteY1" fmla="*/ 72664 h 363319"/>
              <a:gd name="connsiteX2" fmla="*/ 113338 w 226676"/>
              <a:gd name="connsiteY2" fmla="*/ 0 h 363319"/>
              <a:gd name="connsiteX3" fmla="*/ 226676 w 226676"/>
              <a:gd name="connsiteY3" fmla="*/ 181660 h 363319"/>
              <a:gd name="connsiteX4" fmla="*/ 113338 w 226676"/>
              <a:gd name="connsiteY4" fmla="*/ 363319 h 363319"/>
              <a:gd name="connsiteX5" fmla="*/ 113338 w 226676"/>
              <a:gd name="connsiteY5" fmla="*/ 290655 h 363319"/>
              <a:gd name="connsiteX6" fmla="*/ 0 w 226676"/>
              <a:gd name="connsiteY6" fmla="*/ 290655 h 363319"/>
              <a:gd name="connsiteX7" fmla="*/ 0 w 226676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676" h="363319">
                <a:moveTo>
                  <a:pt x="226675" y="290655"/>
                </a:moveTo>
                <a:lnTo>
                  <a:pt x="113338" y="290655"/>
                </a:lnTo>
                <a:lnTo>
                  <a:pt x="113338" y="363319"/>
                </a:lnTo>
                <a:lnTo>
                  <a:pt x="1" y="181659"/>
                </a:lnTo>
                <a:lnTo>
                  <a:pt x="113338" y="0"/>
                </a:lnTo>
                <a:lnTo>
                  <a:pt x="113338" y="72664"/>
                </a:lnTo>
                <a:lnTo>
                  <a:pt x="226675" y="72664"/>
                </a:lnTo>
                <a:lnTo>
                  <a:pt x="226675" y="2906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002" tIns="72664" rIns="1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5" name="Freeform 14"/>
          <p:cNvSpPr/>
          <p:nvPr/>
        </p:nvSpPr>
        <p:spPr>
          <a:xfrm>
            <a:off x="4037707" y="4049790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51" tIns="179351" rIns="179351" bIns="1793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রোজিনা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আক্তার</a:t>
            </a: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729886" y="2906959"/>
            <a:ext cx="252402" cy="363320"/>
          </a:xfrm>
          <a:custGeom>
            <a:avLst/>
            <a:gdLst>
              <a:gd name="connsiteX0" fmla="*/ 0 w 252401"/>
              <a:gd name="connsiteY0" fmla="*/ 72664 h 363319"/>
              <a:gd name="connsiteX1" fmla="*/ 126201 w 252401"/>
              <a:gd name="connsiteY1" fmla="*/ 72664 h 363319"/>
              <a:gd name="connsiteX2" fmla="*/ 126201 w 252401"/>
              <a:gd name="connsiteY2" fmla="*/ 0 h 363319"/>
              <a:gd name="connsiteX3" fmla="*/ 252401 w 252401"/>
              <a:gd name="connsiteY3" fmla="*/ 181660 h 363319"/>
              <a:gd name="connsiteX4" fmla="*/ 126201 w 252401"/>
              <a:gd name="connsiteY4" fmla="*/ 363319 h 363319"/>
              <a:gd name="connsiteX5" fmla="*/ 126201 w 252401"/>
              <a:gd name="connsiteY5" fmla="*/ 290655 h 363319"/>
              <a:gd name="connsiteX6" fmla="*/ 0 w 252401"/>
              <a:gd name="connsiteY6" fmla="*/ 290655 h 363319"/>
              <a:gd name="connsiteX7" fmla="*/ 0 w 252401"/>
              <a:gd name="connsiteY7" fmla="*/ 72664 h 3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01" h="363319">
                <a:moveTo>
                  <a:pt x="252400" y="290655"/>
                </a:moveTo>
                <a:lnTo>
                  <a:pt x="126200" y="290655"/>
                </a:lnTo>
                <a:lnTo>
                  <a:pt x="126200" y="363319"/>
                </a:lnTo>
                <a:lnTo>
                  <a:pt x="1" y="181659"/>
                </a:lnTo>
                <a:lnTo>
                  <a:pt x="126200" y="0"/>
                </a:lnTo>
                <a:lnTo>
                  <a:pt x="126200" y="72664"/>
                </a:lnTo>
                <a:lnTo>
                  <a:pt x="252400" y="72664"/>
                </a:lnTo>
                <a:lnTo>
                  <a:pt x="252400" y="2906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720" tIns="72665" rIns="1" bIns="7266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17" name="Freeform 16"/>
          <p:cNvSpPr/>
          <p:nvPr/>
        </p:nvSpPr>
        <p:spPr>
          <a:xfrm>
            <a:off x="2397472" y="2517854"/>
            <a:ext cx="1068585" cy="1068585"/>
          </a:xfrm>
          <a:custGeom>
            <a:avLst/>
            <a:gdLst>
              <a:gd name="connsiteX0" fmla="*/ 0 w 1068585"/>
              <a:gd name="connsiteY0" fmla="*/ 534293 h 1068585"/>
              <a:gd name="connsiteX1" fmla="*/ 534293 w 1068585"/>
              <a:gd name="connsiteY1" fmla="*/ 0 h 1068585"/>
              <a:gd name="connsiteX2" fmla="*/ 1068586 w 1068585"/>
              <a:gd name="connsiteY2" fmla="*/ 534293 h 1068585"/>
              <a:gd name="connsiteX3" fmla="*/ 534293 w 1068585"/>
              <a:gd name="connsiteY3" fmla="*/ 1068586 h 1068585"/>
              <a:gd name="connsiteX4" fmla="*/ 0 w 1068585"/>
              <a:gd name="connsiteY4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239211"/>
                  <a:pt x="239211" y="0"/>
                  <a:pt x="534293" y="0"/>
                </a:cubicBezTo>
                <a:cubicBezTo>
                  <a:pt x="829375" y="0"/>
                  <a:pt x="1068586" y="239211"/>
                  <a:pt x="1068586" y="534293"/>
                </a:cubicBezTo>
                <a:cubicBezTo>
                  <a:pt x="1068586" y="829375"/>
                  <a:pt x="829375" y="1068586"/>
                  <a:pt x="534293" y="1068586"/>
                </a:cubicBezTo>
                <a:cubicBezTo>
                  <a:pt x="239211" y="1068586"/>
                  <a:pt x="0" y="829375"/>
                  <a:pt x="0" y="5342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51" tIns="179351" rIns="179351" bIns="1793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খালেদা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আখতার</a:t>
            </a:r>
            <a:endParaRPr lang="en-US" sz="1800" kern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942109" y="541769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দল নং ৫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533400"/>
            <a:ext cx="2034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70104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শ্রেণিঃতৃতীয়।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বিষয়ঃপ্রাথমিক বিজ্ঞাণ। 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পাঠঃ আমাদের পরিবেশ।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পাঠ্যাংশঃআমাদের চারপাশে রয়েছে.........আমাদের পরিবেশ।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পৃষ্ঠাঃ ২ ।</a:t>
            </a:r>
          </a:p>
          <a:p>
            <a:pPr algn="just"/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১০মিনিট।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34291"/>
            <a:ext cx="52213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চলো আমরা একটি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064327"/>
            <a:ext cx="45720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২.১পর্যবেক্ষণের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743200" y="393195"/>
            <a:ext cx="3352800" cy="117415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84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191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১।এগুলো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২।পরিবেশের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631191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45046"/>
            <a:ext cx="4076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1054" y="631191"/>
            <a:ext cx="7879773" cy="2909455"/>
            <a:chOff x="471054" y="631191"/>
            <a:chExt cx="7879773" cy="290945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4" y="631191"/>
              <a:ext cx="3657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127" y="645046"/>
              <a:ext cx="40767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6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3179" y="609600"/>
            <a:ext cx="8001000" cy="5335726"/>
            <a:chOff x="483179" y="609600"/>
            <a:chExt cx="8001000" cy="5335726"/>
          </a:xfrm>
        </p:grpSpPr>
        <p:sp>
          <p:nvSpPr>
            <p:cNvPr id="3" name="Rectangle 2"/>
            <p:cNvSpPr/>
            <p:nvPr/>
          </p:nvSpPr>
          <p:spPr>
            <a:xfrm>
              <a:off x="2197679" y="4191000"/>
              <a:ext cx="4572000" cy="17543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bn-IN" sz="4800" u="sng" dirty="0" smtClean="0">
                  <a:latin typeface="NikoshBAN" pitchFamily="2" charset="0"/>
                  <a:cs typeface="NikoshBAN" pitchFamily="2" charset="0"/>
                </a:rPr>
                <a:t>আজকে আমরা পড়ব</a:t>
              </a:r>
            </a:p>
            <a:p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আমাদের পরিবেশ </a:t>
              </a:r>
              <a:endParaRPr lang="bn-IN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79" y="609600"/>
              <a:ext cx="8001000" cy="3446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06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855" y="304799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4953000"/>
            <a:ext cx="803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আমরা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কী দেখছি?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ঘর-বাড়ী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গাছপালা,পশুপাখি, সূর্‍্য,নদি-নালা, পানি, ইত্যাদি দেখছি।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" y="5105401"/>
            <a:ext cx="4191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8655" y="1774647"/>
            <a:ext cx="8291945" cy="3096087"/>
            <a:chOff x="318655" y="1774647"/>
            <a:chExt cx="8291945" cy="30960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158" y="1774647"/>
              <a:ext cx="3847442" cy="306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5" y="1807261"/>
              <a:ext cx="4114800" cy="306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3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267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চারিপাশে রয়েছে বন্ধুবান্ধব, গাছপালা, পশুপাখি , মাটি, বায়ু, সুর্‍্যের আলো এবং ঘরবাড়ি ইত্যাদি । চারপাশের সব কিছু মিলেই তৈরি হয়েছে আমাদের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066799"/>
            <a:ext cx="8635713" cy="3063474"/>
            <a:chOff x="228600" y="1066799"/>
            <a:chExt cx="8635713" cy="306347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4457700" cy="306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534" y="1066799"/>
              <a:ext cx="4140779" cy="3063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81000" y="27709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298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IMD</cp:lastModifiedBy>
  <cp:revision>20</cp:revision>
  <dcterms:created xsi:type="dcterms:W3CDTF">2006-08-16T00:00:00Z</dcterms:created>
  <dcterms:modified xsi:type="dcterms:W3CDTF">2020-02-16T16:00:08Z</dcterms:modified>
</cp:coreProperties>
</file>