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5" r:id="rId4"/>
    <p:sldId id="266" r:id="rId5"/>
    <p:sldId id="258" r:id="rId6"/>
    <p:sldId id="260" r:id="rId7"/>
    <p:sldId id="279" r:id="rId8"/>
    <p:sldId id="278" r:id="rId9"/>
    <p:sldId id="275" r:id="rId10"/>
    <p:sldId id="276" r:id="rId11"/>
    <p:sldId id="277" r:id="rId12"/>
    <p:sldId id="274" r:id="rId13"/>
    <p:sldId id="281" r:id="rId14"/>
    <p:sldId id="280" r:id="rId15"/>
    <p:sldId id="283" r:id="rId16"/>
    <p:sldId id="28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2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09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3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4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8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5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CBB5D0-1BE5-43EB-B160-22B8100CF45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303FD0-1F0F-4692-81F2-A58B46E0D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atnazmul8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3537366" y="1413494"/>
            <a:ext cx="3125449" cy="378565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</a:rPr>
              <a:t>সব্বাইকে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লাল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বেলী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4800" dirty="0" smtClean="0"/>
              <a:t> </a:t>
            </a:r>
            <a:r>
              <a:rPr lang="bn-IN" sz="4800" dirty="0" smtClean="0">
                <a:solidFill>
                  <a:srgbClr val="00B050"/>
                </a:solidFill>
              </a:rPr>
              <a:t>শুভেচ্ছা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5519558" y="1988642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2514600" y="1981200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 flipH="1">
            <a:off x="2514600" y="1981200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5526066" y="1988642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4732" y="133297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463463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4800" y="480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5734" y="48006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1000" y="139978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1524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12192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79054" y="607788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5332434" y="858411"/>
            <a:ext cx="2819400" cy="28956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2551917" y="889188"/>
            <a:ext cx="2819400" cy="28956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58080" y="66124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37958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08934" y="38249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5734" y="388654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1524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475707" y="4518398"/>
            <a:ext cx="7791220" cy="144655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ABC-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 ক্ষেত্রফল =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উচচতা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  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X BC X AD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79054" y="5863713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22" grpId="0"/>
      <p:bldP spid="23" grpId="0"/>
      <p:bldP spid="26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6018222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6885" y="1490510"/>
            <a:ext cx="9175375" cy="89871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আয়তক্ষেত্রের ক্ষেত্রফল = দৈর্ঘ্য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66885" y="2997243"/>
            <a:ext cx="9175375" cy="271775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</a:t>
            </a:r>
          </a:p>
          <a:p>
            <a:pPr marL="0" indent="0"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 BC x AD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6106570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2148" y="2833438"/>
            <a:ext cx="5715000" cy="1801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আয়তক্ষেত্র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188210" y="1932485"/>
            <a:ext cx="53721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৫৫ মিটার  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7546700" y="3428248"/>
            <a:ext cx="180190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৩২ মিটার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0061" y="253349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1148" y="4474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5590" y="447818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0310" y="228270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095410" y="5186075"/>
            <a:ext cx="668223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</a:t>
            </a:r>
            <a:r>
              <a:rPr lang="en-US" sz="4000" dirty="0" smtClean="0"/>
              <a:t>A</a:t>
            </a:r>
            <a:r>
              <a:rPr lang="bn-IN" sz="4000" dirty="0" smtClean="0"/>
              <a:t> </a:t>
            </a:r>
            <a:r>
              <a:rPr lang="en-US" sz="4000" dirty="0" smtClean="0"/>
              <a:t>B</a:t>
            </a:r>
            <a:r>
              <a:rPr lang="bn-IN" sz="4000" dirty="0" smtClean="0"/>
              <a:t> </a:t>
            </a:r>
            <a:r>
              <a:rPr lang="en-US" sz="4000" dirty="0" smtClean="0"/>
              <a:t>C</a:t>
            </a:r>
            <a:r>
              <a:rPr lang="bn-IN" sz="4000" dirty="0" smtClean="0"/>
              <a:t> </a:t>
            </a:r>
            <a:r>
              <a:rPr lang="en-US" sz="4000" dirty="0" smtClean="0"/>
              <a:t>D</a:t>
            </a:r>
            <a:r>
              <a:rPr lang="bn-IN" sz="4000" dirty="0" smtClean="0"/>
              <a:t> ক্ষেত্রের ক্ষেত্রফল নির্নয় কর? </a:t>
            </a:r>
            <a:endParaRPr lang="en-US" sz="4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39398" y="774123"/>
            <a:ext cx="198241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u="sng" dirty="0" smtClean="0"/>
              <a:t>একক কাজ</a:t>
            </a:r>
            <a:endParaRPr lang="en-US" sz="40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8589843" y="815256"/>
            <a:ext cx="285360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সময়ঃ ৫ 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60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3574754" y="1842913"/>
            <a:ext cx="3411714" cy="2819400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755354" y="1842913"/>
            <a:ext cx="2819400" cy="2819400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96380" y="118847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557" y="469014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3568" y="477660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6380" y="475170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3589" y="4776608"/>
            <a:ext cx="192292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৩৫ মিটার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588643" y="937110"/>
            <a:ext cx="3048000" cy="7078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779054" y="607788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3154858" y="3273179"/>
            <a:ext cx="171713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/>
              <a:t>২০ মিটার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121944" y="4851075"/>
            <a:ext cx="19033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৩৭ মিটার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650532" y="836974"/>
            <a:ext cx="2299447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A</a:t>
            </a:r>
            <a:r>
              <a:rPr lang="bn-IN" sz="4000" u="sng" dirty="0" smtClean="0"/>
              <a:t> </a:t>
            </a:r>
            <a:r>
              <a:rPr lang="en-US" sz="4000" u="sng" dirty="0" smtClean="0"/>
              <a:t>D</a:t>
            </a:r>
            <a:r>
              <a:rPr lang="bn-IN" sz="4000" u="sng" dirty="0" smtClean="0"/>
              <a:t> </a:t>
            </a:r>
            <a:r>
              <a:rPr lang="en-US" sz="4000" u="sng" dirty="0" smtClean="0"/>
              <a:t>B</a:t>
            </a:r>
            <a:r>
              <a:rPr lang="bn-IN" sz="4000" u="sng" dirty="0" smtClean="0"/>
              <a:t> </a:t>
            </a:r>
            <a:r>
              <a:rPr lang="bn-IN" sz="4000" dirty="0" smtClean="0"/>
              <a:t>ত্রিভুজক্ষেত্রের ক্ষেত্রফল </a:t>
            </a:r>
          </a:p>
          <a:p>
            <a:r>
              <a:rPr lang="bn-IN" sz="4000" dirty="0" smtClean="0"/>
              <a:t>     ও  </a:t>
            </a:r>
          </a:p>
          <a:p>
            <a:r>
              <a:rPr lang="en-US" sz="4000" u="sng" dirty="0" smtClean="0"/>
              <a:t>A</a:t>
            </a:r>
            <a:r>
              <a:rPr lang="bn-IN" sz="4000" u="sng" dirty="0" smtClean="0"/>
              <a:t> </a:t>
            </a:r>
            <a:r>
              <a:rPr lang="en-US" sz="4000" u="sng" dirty="0"/>
              <a:t>D</a:t>
            </a:r>
            <a:r>
              <a:rPr lang="bn-IN" sz="4000" u="sng" dirty="0"/>
              <a:t> </a:t>
            </a:r>
            <a:r>
              <a:rPr lang="bn-IN" sz="4000" u="sng" dirty="0" smtClean="0"/>
              <a:t> </a:t>
            </a:r>
            <a:r>
              <a:rPr lang="en-US" sz="4000" u="sng" dirty="0" smtClean="0"/>
              <a:t>C</a:t>
            </a:r>
            <a:r>
              <a:rPr lang="bn-IN" sz="4000" u="sng" dirty="0" smtClean="0"/>
              <a:t> </a:t>
            </a:r>
            <a:r>
              <a:rPr lang="bn-IN" sz="4000" dirty="0"/>
              <a:t>ত্রিভুজক্ষেত্রের </a:t>
            </a:r>
            <a:r>
              <a:rPr lang="bn-IN" sz="4000" dirty="0" smtClean="0"/>
              <a:t>ক্ষেত্রফল নির্নয় কর?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97843" y="877873"/>
            <a:ext cx="156650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 সময়</a:t>
            </a:r>
          </a:p>
          <a:p>
            <a:r>
              <a:rPr lang="bn-IN" sz="4000" dirty="0" smtClean="0"/>
              <a:t>৫ 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22" grpId="0"/>
      <p:bldP spid="23" grpId="0"/>
      <p:bldP spid="26" grpId="0" animBg="1"/>
      <p:bldP spid="16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-757238" y="-310094"/>
            <a:ext cx="13801726" cy="103875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57224" y="6129337"/>
            <a:ext cx="13701712" cy="92868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212" y="833717"/>
            <a:ext cx="142538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মূল্যায়ন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429000" y="2532859"/>
            <a:ext cx="4419600" cy="2895600"/>
          </a:xfrm>
          <a:prstGeom prst="triangle">
            <a:avLst>
              <a:gd name="adj" fmla="val 504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5158" y="763578"/>
            <a:ext cx="7167283" cy="12618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196609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4882" y="533678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5475742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9441" y="326790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494" y="3316398"/>
            <a:ext cx="82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533678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804864" y="6091954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647871">
            <a:off x="4296018" y="1405079"/>
            <a:ext cx="2671581" cy="41549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সব্বাইকে </a:t>
            </a:r>
          </a:p>
          <a:p>
            <a:r>
              <a:rPr lang="bn-IN" sz="6600" dirty="0" smtClean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6600" dirty="0" smtClean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6600" dirty="0" smtClean="0">
                <a:solidFill>
                  <a:srgbClr val="0070C0"/>
                </a:solidFill>
              </a:rPr>
              <a:t>ধন্যবাদ 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6044391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79054" y="6059507"/>
            <a:ext cx="13801726" cy="1037152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485" y="841608"/>
            <a:ext cx="8958648" cy="51398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/>
              <a:t>পরিচিতি</a:t>
            </a:r>
          </a:p>
          <a:p>
            <a:r>
              <a:rPr lang="bn-IN" sz="4000" dirty="0" smtClean="0"/>
              <a:t>মোঃ নাজমুল হক (শামীম)</a:t>
            </a:r>
            <a:r>
              <a:rPr lang="en-US" sz="4000" dirty="0" smtClean="0"/>
              <a:t> </a:t>
            </a:r>
            <a:endParaRPr lang="en-US" sz="2800" dirty="0"/>
          </a:p>
          <a:p>
            <a:r>
              <a:rPr lang="en-US" sz="2800" dirty="0" smtClean="0"/>
              <a:t>                              </a:t>
            </a:r>
            <a:r>
              <a:rPr lang="en-US" sz="2800" b="1" dirty="0" err="1" smtClean="0"/>
              <a:t>Bsc,Bed,MA,Med</a:t>
            </a:r>
            <a:r>
              <a:rPr lang="en-US" sz="2800" b="1" dirty="0" smtClean="0"/>
              <a:t>.</a:t>
            </a:r>
            <a:endParaRPr lang="bn-IN" sz="4000" b="1" dirty="0" smtClean="0"/>
          </a:p>
          <a:p>
            <a:r>
              <a:rPr lang="bn-IN" sz="4000" dirty="0" smtClean="0"/>
              <a:t>সহকারি শিক্ষক (বিজ্ঞান)</a:t>
            </a:r>
          </a:p>
          <a:p>
            <a:r>
              <a:rPr lang="bn-IN" sz="4000" dirty="0" smtClean="0"/>
              <a:t>থুপসারা সেলিমীয়া দাখিল মাদরাসা</a:t>
            </a:r>
            <a:r>
              <a:rPr lang="en-US" sz="4000" dirty="0" smtClean="0"/>
              <a:t>, </a:t>
            </a:r>
            <a:r>
              <a:rPr lang="bn-IN" sz="4000" dirty="0" smtClean="0"/>
              <a:t>কালাই, জয়পুরহাট।</a:t>
            </a:r>
          </a:p>
          <a:p>
            <a:r>
              <a:rPr lang="bn-IN" sz="4000" dirty="0" smtClean="0"/>
              <a:t>মোবাইল নং ০১৭২১৭০৭৪৫৫, ০১৮৭১৭২১০৮৫ </a:t>
            </a:r>
          </a:p>
          <a:p>
            <a:r>
              <a:rPr lang="bn-IN" sz="4000" dirty="0" smtClean="0"/>
              <a:t>ইমেইল- </a:t>
            </a:r>
            <a:r>
              <a:rPr lang="en-US" sz="4000" dirty="0" smtClean="0">
                <a:hlinkClick r:id="rId2"/>
              </a:rPr>
              <a:t>atnazmul81@gmail.com</a:t>
            </a:r>
            <a:endParaRPr lang="en-US" sz="4000" dirty="0" smtClean="0"/>
          </a:p>
          <a:p>
            <a:r>
              <a:rPr lang="en-US" sz="4000" dirty="0" smtClean="0"/>
              <a:t>Facebook- </a:t>
            </a:r>
            <a:r>
              <a:rPr lang="en-US" sz="4000" dirty="0" err="1" smtClean="0"/>
              <a:t>Nazmul</a:t>
            </a:r>
            <a:r>
              <a:rPr lang="en-US" sz="4000" dirty="0" smtClean="0"/>
              <a:t> </a:t>
            </a:r>
            <a:r>
              <a:rPr lang="en-US" sz="4000" dirty="0" err="1" smtClean="0"/>
              <a:t>Haque</a:t>
            </a:r>
            <a:r>
              <a:rPr lang="en-US" sz="4000" dirty="0" smtClean="0"/>
              <a:t> </a:t>
            </a:r>
            <a:r>
              <a:rPr lang="en-US" sz="4000" dirty="0" err="1" smtClean="0"/>
              <a:t>Shamim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9" t="13462" r="13772"/>
          <a:stretch/>
        </p:blipFill>
        <p:spPr>
          <a:xfrm>
            <a:off x="7658100" y="1252733"/>
            <a:ext cx="2314575" cy="1700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4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1040991" y="6077995"/>
            <a:ext cx="14063663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517" y="1315190"/>
            <a:ext cx="4782671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শ্রেণিঃনবম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বিষয়ঃ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পরিমিতি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8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6106570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398494" y="992178"/>
            <a:ext cx="2971800" cy="274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ক্ষেত্র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638365" y="1252804"/>
            <a:ext cx="2971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ক্ষেত্র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264309" y="4158974"/>
            <a:ext cx="5715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ক্ষেত্র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91318" y="1116106"/>
            <a:ext cx="173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চিত্রগুলো লক্ষ্য কর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53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342" y="4543228"/>
            <a:ext cx="5794422" cy="11287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ত্রিভুজক্ষেত্রের ক্ষেত্রফল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57238" y="-310094"/>
            <a:ext cx="13801726" cy="103875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57224" y="6129337"/>
            <a:ext cx="13701712" cy="92868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014537" y="1143000"/>
            <a:ext cx="5672138" cy="2077375"/>
          </a:xfrm>
          <a:prstGeom prst="wedgeRectCallout">
            <a:avLst>
              <a:gd name="adj1" fmla="val -19885"/>
              <a:gd name="adj2" fmla="val 10522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আজকের আলোচ্য বিষয়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79054" y="6090705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922" y="1205753"/>
            <a:ext cx="9541774" cy="23391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 শিখব- 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5554861" y="1096878"/>
            <a:ext cx="2819400" cy="28194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878668" y="1096878"/>
            <a:ext cx="2819400" cy="28194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31368" y="51846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8800" y="387092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8282" y="3866183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1368" y="393548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1524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79054" y="607788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8161" y="51846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5244" y="392980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786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  <p:bldP spid="22" grpId="0"/>
      <p:bldP spid="23" grpId="0"/>
      <p:bldP spid="1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7054074" y="2335143"/>
            <a:ext cx="2819400" cy="2819400"/>
          </a:xfrm>
          <a:prstGeom prst="rt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2779734" y="2335143"/>
            <a:ext cx="2819400" cy="2819400"/>
          </a:xfrm>
          <a:prstGeom prst="rt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 flipH="1">
            <a:off x="1532060" y="1372210"/>
            <a:ext cx="2819400" cy="28194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ight Triangle 18"/>
          <p:cNvSpPr/>
          <p:nvPr/>
        </p:nvSpPr>
        <p:spPr>
          <a:xfrm rot="10800000">
            <a:off x="7728682" y="1361004"/>
            <a:ext cx="2819400" cy="2819400"/>
          </a:xfrm>
          <a:prstGeom prst="rt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86324" y="206281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3606" y="508801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38382" y="512128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5210" y="483137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19482" y="712009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2268" y="65179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913525" y="6025664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>
            <a:off x="5334000" y="1981200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2201727" y="1917905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 flipH="1">
            <a:off x="2020191" y="1847166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5526741" y="1912081"/>
            <a:ext cx="2819400" cy="28194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84732" y="133297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9800" y="463463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24800" y="480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5734" y="48006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1000" y="139978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1524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12192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79054" y="6018222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578</TotalTime>
  <Words>533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238</cp:revision>
  <dcterms:created xsi:type="dcterms:W3CDTF">2019-09-18T14:18:49Z</dcterms:created>
  <dcterms:modified xsi:type="dcterms:W3CDTF">2019-09-28T16:42:18Z</dcterms:modified>
</cp:coreProperties>
</file>