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5" r:id="rId2"/>
    <p:sldMasterId id="2147483802" r:id="rId3"/>
    <p:sldMasterId id="214748381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64" r:id="rId12"/>
    <p:sldId id="262" r:id="rId13"/>
    <p:sldId id="267" r:id="rId14"/>
    <p:sldId id="270" r:id="rId15"/>
    <p:sldId id="268" r:id="rId16"/>
    <p:sldId id="269" r:id="rId17"/>
    <p:sldId id="265" r:id="rId18"/>
    <p:sldId id="26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0BE811-D2CF-4A76-A32C-01C7C00B5E40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872B4496-401A-4EFC-9441-CB9431B40095}">
      <dgm:prSet phldrT="[Text]" custT="1"/>
      <dgm:spPr/>
      <dgm:t>
        <a:bodyPr/>
        <a:lstStyle/>
        <a:p>
          <a:r>
            <a:rPr lang="bn-BD" sz="4400" dirty="0" smtClean="0">
              <a:latin typeface="NikoshLightBAN" panose="02000000000000000000" pitchFamily="2" charset="0"/>
              <a:cs typeface="NikoshLightBAN" panose="02000000000000000000" pitchFamily="2" charset="0"/>
            </a:rPr>
            <a:t>উচ্চ পর্যায় </a:t>
          </a:r>
          <a:endParaRPr lang="en-US" sz="4400" dirty="0">
            <a:latin typeface="NikoshLightBAN" panose="02000000000000000000" pitchFamily="2" charset="0"/>
            <a:cs typeface="NikoshLightBAN" panose="02000000000000000000" pitchFamily="2" charset="0"/>
          </a:endParaRPr>
        </a:p>
      </dgm:t>
    </dgm:pt>
    <dgm:pt modelId="{8B6D7874-96E1-41EA-864C-37F044F20B5D}" type="parTrans" cxnId="{16DB4673-BC96-481A-9CD6-ADBE6FBE9682}">
      <dgm:prSet/>
      <dgm:spPr/>
      <dgm:t>
        <a:bodyPr/>
        <a:lstStyle/>
        <a:p>
          <a:endParaRPr lang="en-US">
            <a:latin typeface="NikoshLightBAN" panose="02000000000000000000" pitchFamily="2" charset="0"/>
            <a:cs typeface="NikoshLightBAN" panose="02000000000000000000" pitchFamily="2" charset="0"/>
          </a:endParaRPr>
        </a:p>
      </dgm:t>
    </dgm:pt>
    <dgm:pt modelId="{034698B5-1D16-4174-A4C5-CB93736148DB}" type="sibTrans" cxnId="{16DB4673-BC96-481A-9CD6-ADBE6FBE9682}">
      <dgm:prSet/>
      <dgm:spPr/>
      <dgm:t>
        <a:bodyPr/>
        <a:lstStyle/>
        <a:p>
          <a:endParaRPr lang="en-US">
            <a:latin typeface="NikoshLightBAN" panose="02000000000000000000" pitchFamily="2" charset="0"/>
            <a:cs typeface="NikoshLightBAN" panose="02000000000000000000" pitchFamily="2" charset="0"/>
          </a:endParaRPr>
        </a:p>
      </dgm:t>
    </dgm:pt>
    <dgm:pt modelId="{75308063-6A1A-42D5-91D7-BB556901B28F}">
      <dgm:prSet phldrT="[Text]" custT="1"/>
      <dgm:spPr/>
      <dgm:t>
        <a:bodyPr/>
        <a:lstStyle/>
        <a:p>
          <a:r>
            <a:rPr lang="bn-BD" sz="6000" dirty="0" smtClean="0">
              <a:latin typeface="NikoshLightBAN" panose="02000000000000000000" pitchFamily="2" charset="0"/>
              <a:cs typeface="NikoshLightBAN" panose="02000000000000000000" pitchFamily="2" charset="0"/>
            </a:rPr>
            <a:t>মধ্যম পর্যায় </a:t>
          </a:r>
          <a:endParaRPr lang="en-US" sz="6000" dirty="0">
            <a:latin typeface="NikoshLightBAN" panose="02000000000000000000" pitchFamily="2" charset="0"/>
            <a:cs typeface="NikoshLightBAN" panose="02000000000000000000" pitchFamily="2" charset="0"/>
          </a:endParaRPr>
        </a:p>
      </dgm:t>
    </dgm:pt>
    <dgm:pt modelId="{2FA362CB-7328-412C-B633-4ABB926C80D7}" type="parTrans" cxnId="{0BB705F4-52A8-4809-B4CF-E964DA063699}">
      <dgm:prSet/>
      <dgm:spPr/>
      <dgm:t>
        <a:bodyPr/>
        <a:lstStyle/>
        <a:p>
          <a:endParaRPr lang="en-US">
            <a:latin typeface="NikoshLightBAN" panose="02000000000000000000" pitchFamily="2" charset="0"/>
            <a:cs typeface="NikoshLightBAN" panose="02000000000000000000" pitchFamily="2" charset="0"/>
          </a:endParaRPr>
        </a:p>
      </dgm:t>
    </dgm:pt>
    <dgm:pt modelId="{6EC2DEEE-90A1-4187-A9EB-7F792CFEE421}" type="sibTrans" cxnId="{0BB705F4-52A8-4809-B4CF-E964DA063699}">
      <dgm:prSet/>
      <dgm:spPr/>
      <dgm:t>
        <a:bodyPr/>
        <a:lstStyle/>
        <a:p>
          <a:endParaRPr lang="en-US">
            <a:latin typeface="NikoshLightBAN" panose="02000000000000000000" pitchFamily="2" charset="0"/>
            <a:cs typeface="NikoshLightBAN" panose="02000000000000000000" pitchFamily="2" charset="0"/>
          </a:endParaRPr>
        </a:p>
      </dgm:t>
    </dgm:pt>
    <dgm:pt modelId="{9A2F6E4A-2FC6-4218-960D-020C14A203FA}">
      <dgm:prSet phldrT="[Text]" custT="1"/>
      <dgm:spPr/>
      <dgm:t>
        <a:bodyPr/>
        <a:lstStyle/>
        <a:p>
          <a:r>
            <a:rPr lang="bn-BD" sz="6000" dirty="0" smtClean="0">
              <a:latin typeface="NikoshLightBAN" panose="02000000000000000000" pitchFamily="2" charset="0"/>
              <a:cs typeface="NikoshLightBAN" panose="02000000000000000000" pitchFamily="2" charset="0"/>
            </a:rPr>
            <a:t>নিন্ম পর্যায় </a:t>
          </a:r>
          <a:endParaRPr lang="en-US" sz="6000" dirty="0">
            <a:latin typeface="NikoshLightBAN" panose="02000000000000000000" pitchFamily="2" charset="0"/>
            <a:cs typeface="NikoshLightBAN" panose="02000000000000000000" pitchFamily="2" charset="0"/>
          </a:endParaRPr>
        </a:p>
      </dgm:t>
    </dgm:pt>
    <dgm:pt modelId="{537D728B-95BD-4570-849D-0B93A84E3B4B}" type="parTrans" cxnId="{EAD9069B-F656-48F1-92CD-C9A742659390}">
      <dgm:prSet/>
      <dgm:spPr/>
      <dgm:t>
        <a:bodyPr/>
        <a:lstStyle/>
        <a:p>
          <a:endParaRPr lang="en-US">
            <a:latin typeface="NikoshLightBAN" panose="02000000000000000000" pitchFamily="2" charset="0"/>
            <a:cs typeface="NikoshLightBAN" panose="02000000000000000000" pitchFamily="2" charset="0"/>
          </a:endParaRPr>
        </a:p>
      </dgm:t>
    </dgm:pt>
    <dgm:pt modelId="{FC524703-7994-4335-B359-43A2C9607E07}" type="sibTrans" cxnId="{EAD9069B-F656-48F1-92CD-C9A742659390}">
      <dgm:prSet/>
      <dgm:spPr/>
      <dgm:t>
        <a:bodyPr/>
        <a:lstStyle/>
        <a:p>
          <a:endParaRPr lang="en-US">
            <a:latin typeface="NikoshLightBAN" panose="02000000000000000000" pitchFamily="2" charset="0"/>
            <a:cs typeface="NikoshLightBAN" panose="02000000000000000000" pitchFamily="2" charset="0"/>
          </a:endParaRPr>
        </a:p>
      </dgm:t>
    </dgm:pt>
    <dgm:pt modelId="{3F08A545-E57D-4F7C-B2FC-473F8FED7307}" type="pres">
      <dgm:prSet presAssocID="{350BE811-D2CF-4A76-A32C-01C7C00B5E40}" presName="Name0" presStyleCnt="0">
        <dgm:presLayoutVars>
          <dgm:dir/>
          <dgm:animLvl val="lvl"/>
          <dgm:resizeHandles val="exact"/>
        </dgm:presLayoutVars>
      </dgm:prSet>
      <dgm:spPr/>
    </dgm:pt>
    <dgm:pt modelId="{2AA83B8F-082A-47A3-AF69-7B0E52B967D4}" type="pres">
      <dgm:prSet presAssocID="{872B4496-401A-4EFC-9441-CB9431B40095}" presName="Name8" presStyleCnt="0"/>
      <dgm:spPr/>
    </dgm:pt>
    <dgm:pt modelId="{06224BE2-260F-4967-BC4E-4FF07E74DC14}" type="pres">
      <dgm:prSet presAssocID="{872B4496-401A-4EFC-9441-CB9431B40095}" presName="level" presStyleLbl="node1" presStyleIdx="0" presStyleCnt="3" custScaleX="130087" custScaleY="55443" custLinFactNeighborX="483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EFF3CA-60AA-48D4-B49A-6FBB61C8F1BC}" type="pres">
      <dgm:prSet presAssocID="{872B4496-401A-4EFC-9441-CB9431B4009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23FAB8-BC9A-4BA7-B431-26C38456ABE6}" type="pres">
      <dgm:prSet presAssocID="{75308063-6A1A-42D5-91D7-BB556901B28F}" presName="Name8" presStyleCnt="0"/>
      <dgm:spPr/>
    </dgm:pt>
    <dgm:pt modelId="{F86F8C53-C42A-4A52-AC7B-FD04E1571649}" type="pres">
      <dgm:prSet presAssocID="{75308063-6A1A-42D5-91D7-BB556901B28F}" presName="level" presStyleLbl="node1" presStyleIdx="1" presStyleCnt="3" custScaleX="86581" custScaleY="8723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209AAA-C85F-4FE1-8081-014D2C7CB9AD}" type="pres">
      <dgm:prSet presAssocID="{75308063-6A1A-42D5-91D7-BB556901B28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A39BED-4B3B-4D73-ABAD-99CAEB913D2B}" type="pres">
      <dgm:prSet presAssocID="{9A2F6E4A-2FC6-4218-960D-020C14A203FA}" presName="Name8" presStyleCnt="0"/>
      <dgm:spPr/>
    </dgm:pt>
    <dgm:pt modelId="{97EA23D9-FEB6-4DF7-9E03-5493F7EA34F8}" type="pres">
      <dgm:prSet presAssocID="{9A2F6E4A-2FC6-4218-960D-020C14A203FA}" presName="level" presStyleLbl="node1" presStyleIdx="2" presStyleCnt="3" custScaleX="79217" custScaleY="7176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0B2624-8991-44AC-9E88-56782F87586C}" type="pres">
      <dgm:prSet presAssocID="{9A2F6E4A-2FC6-4218-960D-020C14A203F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88A5D5-88F3-406D-AA94-AF802C3FD802}" type="presOf" srcId="{872B4496-401A-4EFC-9441-CB9431B40095}" destId="{06224BE2-260F-4967-BC4E-4FF07E74DC14}" srcOrd="0" destOrd="0" presId="urn:microsoft.com/office/officeart/2005/8/layout/pyramid1"/>
    <dgm:cxn modelId="{BA297A76-8309-4D3A-891F-53B916810014}" type="presOf" srcId="{75308063-6A1A-42D5-91D7-BB556901B28F}" destId="{C2209AAA-C85F-4FE1-8081-014D2C7CB9AD}" srcOrd="1" destOrd="0" presId="urn:microsoft.com/office/officeart/2005/8/layout/pyramid1"/>
    <dgm:cxn modelId="{7B9C45D5-689C-4E9A-BD1A-52A567B0B103}" type="presOf" srcId="{9A2F6E4A-2FC6-4218-960D-020C14A203FA}" destId="{F90B2624-8991-44AC-9E88-56782F87586C}" srcOrd="1" destOrd="0" presId="urn:microsoft.com/office/officeart/2005/8/layout/pyramid1"/>
    <dgm:cxn modelId="{3EAB73BC-446F-4D36-90A3-69B03E816E20}" type="presOf" srcId="{9A2F6E4A-2FC6-4218-960D-020C14A203FA}" destId="{97EA23D9-FEB6-4DF7-9E03-5493F7EA34F8}" srcOrd="0" destOrd="0" presId="urn:microsoft.com/office/officeart/2005/8/layout/pyramid1"/>
    <dgm:cxn modelId="{0BB705F4-52A8-4809-B4CF-E964DA063699}" srcId="{350BE811-D2CF-4A76-A32C-01C7C00B5E40}" destId="{75308063-6A1A-42D5-91D7-BB556901B28F}" srcOrd="1" destOrd="0" parTransId="{2FA362CB-7328-412C-B633-4ABB926C80D7}" sibTransId="{6EC2DEEE-90A1-4187-A9EB-7F792CFEE421}"/>
    <dgm:cxn modelId="{42B300DB-8A51-4BA1-A048-467308025FF3}" type="presOf" srcId="{350BE811-D2CF-4A76-A32C-01C7C00B5E40}" destId="{3F08A545-E57D-4F7C-B2FC-473F8FED7307}" srcOrd="0" destOrd="0" presId="urn:microsoft.com/office/officeart/2005/8/layout/pyramid1"/>
    <dgm:cxn modelId="{63A7BC06-8E85-4EE9-9643-240BB2D60B6C}" type="presOf" srcId="{75308063-6A1A-42D5-91D7-BB556901B28F}" destId="{F86F8C53-C42A-4A52-AC7B-FD04E1571649}" srcOrd="0" destOrd="0" presId="urn:microsoft.com/office/officeart/2005/8/layout/pyramid1"/>
    <dgm:cxn modelId="{16DB4673-BC96-481A-9CD6-ADBE6FBE9682}" srcId="{350BE811-D2CF-4A76-A32C-01C7C00B5E40}" destId="{872B4496-401A-4EFC-9441-CB9431B40095}" srcOrd="0" destOrd="0" parTransId="{8B6D7874-96E1-41EA-864C-37F044F20B5D}" sibTransId="{034698B5-1D16-4174-A4C5-CB93736148DB}"/>
    <dgm:cxn modelId="{BA45CC3D-B326-4E84-8BE5-FA58A9C4C374}" type="presOf" srcId="{872B4496-401A-4EFC-9441-CB9431B40095}" destId="{4BEFF3CA-60AA-48D4-B49A-6FBB61C8F1BC}" srcOrd="1" destOrd="0" presId="urn:microsoft.com/office/officeart/2005/8/layout/pyramid1"/>
    <dgm:cxn modelId="{EAD9069B-F656-48F1-92CD-C9A742659390}" srcId="{350BE811-D2CF-4A76-A32C-01C7C00B5E40}" destId="{9A2F6E4A-2FC6-4218-960D-020C14A203FA}" srcOrd="2" destOrd="0" parTransId="{537D728B-95BD-4570-849D-0B93A84E3B4B}" sibTransId="{FC524703-7994-4335-B359-43A2C9607E07}"/>
    <dgm:cxn modelId="{433BEFBD-405D-4D28-BCEB-D015ED3AD04D}" type="presParOf" srcId="{3F08A545-E57D-4F7C-B2FC-473F8FED7307}" destId="{2AA83B8F-082A-47A3-AF69-7B0E52B967D4}" srcOrd="0" destOrd="0" presId="urn:microsoft.com/office/officeart/2005/8/layout/pyramid1"/>
    <dgm:cxn modelId="{22BFC6B3-AC2A-4EF3-90F6-22E89ECA598C}" type="presParOf" srcId="{2AA83B8F-082A-47A3-AF69-7B0E52B967D4}" destId="{06224BE2-260F-4967-BC4E-4FF07E74DC14}" srcOrd="0" destOrd="0" presId="urn:microsoft.com/office/officeart/2005/8/layout/pyramid1"/>
    <dgm:cxn modelId="{E83CC6A3-7DE1-4147-BCC8-B8E0E9BFE0FB}" type="presParOf" srcId="{2AA83B8F-082A-47A3-AF69-7B0E52B967D4}" destId="{4BEFF3CA-60AA-48D4-B49A-6FBB61C8F1BC}" srcOrd="1" destOrd="0" presId="urn:microsoft.com/office/officeart/2005/8/layout/pyramid1"/>
    <dgm:cxn modelId="{38DCF0E9-6CEC-4FD5-A978-9C79432679A1}" type="presParOf" srcId="{3F08A545-E57D-4F7C-B2FC-473F8FED7307}" destId="{8123FAB8-BC9A-4BA7-B431-26C38456ABE6}" srcOrd="1" destOrd="0" presId="urn:microsoft.com/office/officeart/2005/8/layout/pyramid1"/>
    <dgm:cxn modelId="{105B8EC8-7973-4FD4-B326-EEB898FC20D6}" type="presParOf" srcId="{8123FAB8-BC9A-4BA7-B431-26C38456ABE6}" destId="{F86F8C53-C42A-4A52-AC7B-FD04E1571649}" srcOrd="0" destOrd="0" presId="urn:microsoft.com/office/officeart/2005/8/layout/pyramid1"/>
    <dgm:cxn modelId="{1249114F-807A-49F5-8A0D-7DEE8E028121}" type="presParOf" srcId="{8123FAB8-BC9A-4BA7-B431-26C38456ABE6}" destId="{C2209AAA-C85F-4FE1-8081-014D2C7CB9AD}" srcOrd="1" destOrd="0" presId="urn:microsoft.com/office/officeart/2005/8/layout/pyramid1"/>
    <dgm:cxn modelId="{84CD3CC3-4B37-4526-A5D2-B64573FB9993}" type="presParOf" srcId="{3F08A545-E57D-4F7C-B2FC-473F8FED7307}" destId="{C6A39BED-4B3B-4D73-ABAD-99CAEB913D2B}" srcOrd="2" destOrd="0" presId="urn:microsoft.com/office/officeart/2005/8/layout/pyramid1"/>
    <dgm:cxn modelId="{E3B9E7BE-4F95-40D6-8A78-1BBB3A96B7B5}" type="presParOf" srcId="{C6A39BED-4B3B-4D73-ABAD-99CAEB913D2B}" destId="{97EA23D9-FEB6-4DF7-9E03-5493F7EA34F8}" srcOrd="0" destOrd="0" presId="urn:microsoft.com/office/officeart/2005/8/layout/pyramid1"/>
    <dgm:cxn modelId="{6192B00A-8ABF-4D4D-8189-CFDB98CF01D8}" type="presParOf" srcId="{C6A39BED-4B3B-4D73-ABAD-99CAEB913D2B}" destId="{F90B2624-8991-44AC-9E88-56782F87586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C96390-4C62-48E2-9F97-D8D92D87E7D3}" type="doc">
      <dgm:prSet loTypeId="urn:microsoft.com/office/officeart/2011/layout/HexagonRadial" loCatId="officeonlin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0D67A38-3960-4921-90C2-D29DB7902315}">
      <dgm:prSet phldrT="[Text]"/>
      <dgm:spPr/>
      <dgm:t>
        <a:bodyPr/>
        <a:lstStyle/>
        <a:p>
          <a:r>
            <a:rPr lang="bn-BD" dirty="0" smtClean="0">
              <a:latin typeface="NikoshLightBAN" panose="02000000000000000000" pitchFamily="2" charset="0"/>
              <a:cs typeface="NikoshLightBAN" panose="02000000000000000000" pitchFamily="2" charset="0"/>
            </a:rPr>
            <a:t>ব্যবস্থাপনা </a:t>
          </a:r>
        </a:p>
        <a:p>
          <a:r>
            <a:rPr lang="bn-BD" dirty="0" smtClean="0">
              <a:latin typeface="NikoshLightBAN" panose="02000000000000000000" pitchFamily="2" charset="0"/>
              <a:cs typeface="NikoshLightBAN" panose="02000000000000000000" pitchFamily="2" charset="0"/>
            </a:rPr>
            <a:t>কার্যাবলী  </a:t>
          </a:r>
          <a:endParaRPr lang="en-US" dirty="0">
            <a:latin typeface="NikoshLightBAN" panose="02000000000000000000" pitchFamily="2" charset="0"/>
            <a:cs typeface="NikoshLightBAN" panose="02000000000000000000" pitchFamily="2" charset="0"/>
          </a:endParaRPr>
        </a:p>
      </dgm:t>
    </dgm:pt>
    <dgm:pt modelId="{2E4BA622-1F7E-44C3-BA79-8C41CCDC433C}" type="parTrans" cxnId="{E76FAFD0-E856-4F33-8C73-9A6866C68054}">
      <dgm:prSet/>
      <dgm:spPr/>
      <dgm:t>
        <a:bodyPr/>
        <a:lstStyle/>
        <a:p>
          <a:endParaRPr lang="en-US">
            <a:latin typeface="NikoshLightBAN" panose="02000000000000000000" pitchFamily="2" charset="0"/>
            <a:cs typeface="NikoshLightBAN" panose="02000000000000000000" pitchFamily="2" charset="0"/>
          </a:endParaRPr>
        </a:p>
      </dgm:t>
    </dgm:pt>
    <dgm:pt modelId="{DA258182-17B5-4FCE-97DC-5B3268639D20}" type="sibTrans" cxnId="{E76FAFD0-E856-4F33-8C73-9A6866C68054}">
      <dgm:prSet/>
      <dgm:spPr/>
      <dgm:t>
        <a:bodyPr/>
        <a:lstStyle/>
        <a:p>
          <a:endParaRPr lang="en-US">
            <a:latin typeface="NikoshLightBAN" panose="02000000000000000000" pitchFamily="2" charset="0"/>
            <a:cs typeface="NikoshLightBAN" panose="02000000000000000000" pitchFamily="2" charset="0"/>
          </a:endParaRPr>
        </a:p>
      </dgm:t>
    </dgm:pt>
    <dgm:pt modelId="{CD3E1FC1-5DBD-48CF-9956-21884C1279A6}">
      <dgm:prSet phldrT="[Text]"/>
      <dgm:spPr/>
      <dgm:t>
        <a:bodyPr/>
        <a:lstStyle/>
        <a:p>
          <a:r>
            <a:rPr lang="bn-BD" dirty="0" smtClean="0">
              <a:latin typeface="NikoshLightBAN" panose="02000000000000000000" pitchFamily="2" charset="0"/>
              <a:cs typeface="NikoshLightBAN" panose="02000000000000000000" pitchFamily="2" charset="0"/>
            </a:rPr>
            <a:t>পরিকল্পনা </a:t>
          </a:r>
          <a:endParaRPr lang="en-US" dirty="0">
            <a:latin typeface="NikoshLightBAN" panose="02000000000000000000" pitchFamily="2" charset="0"/>
            <a:cs typeface="NikoshLightBAN" panose="02000000000000000000" pitchFamily="2" charset="0"/>
          </a:endParaRPr>
        </a:p>
      </dgm:t>
    </dgm:pt>
    <dgm:pt modelId="{1656B082-99CA-46FB-B2B2-B07462392208}" type="parTrans" cxnId="{DAE49CCF-0705-4772-8C18-C6B53FA77A04}">
      <dgm:prSet/>
      <dgm:spPr/>
      <dgm:t>
        <a:bodyPr/>
        <a:lstStyle/>
        <a:p>
          <a:endParaRPr lang="en-US">
            <a:latin typeface="NikoshLightBAN" panose="02000000000000000000" pitchFamily="2" charset="0"/>
            <a:cs typeface="NikoshLightBAN" panose="02000000000000000000" pitchFamily="2" charset="0"/>
          </a:endParaRPr>
        </a:p>
      </dgm:t>
    </dgm:pt>
    <dgm:pt modelId="{1A2EAB53-A58D-4759-ABA9-0A9FD6417AF6}" type="sibTrans" cxnId="{DAE49CCF-0705-4772-8C18-C6B53FA77A04}">
      <dgm:prSet/>
      <dgm:spPr/>
      <dgm:t>
        <a:bodyPr/>
        <a:lstStyle/>
        <a:p>
          <a:endParaRPr lang="en-US">
            <a:latin typeface="NikoshLightBAN" panose="02000000000000000000" pitchFamily="2" charset="0"/>
            <a:cs typeface="NikoshLightBAN" panose="02000000000000000000" pitchFamily="2" charset="0"/>
          </a:endParaRPr>
        </a:p>
      </dgm:t>
    </dgm:pt>
    <dgm:pt modelId="{BC08CF4F-3FFF-4E92-9EBC-CA66BA792260}">
      <dgm:prSet phldrT="[Text]"/>
      <dgm:spPr/>
      <dgm:t>
        <a:bodyPr/>
        <a:lstStyle/>
        <a:p>
          <a:r>
            <a:rPr lang="bn-BD" dirty="0" smtClean="0">
              <a:latin typeface="NikoshLightBAN" panose="02000000000000000000" pitchFamily="2" charset="0"/>
              <a:cs typeface="NikoshLightBAN" panose="02000000000000000000" pitchFamily="2" charset="0"/>
            </a:rPr>
            <a:t>সংগঠন </a:t>
          </a:r>
          <a:endParaRPr lang="en-US" dirty="0">
            <a:latin typeface="NikoshLightBAN" panose="02000000000000000000" pitchFamily="2" charset="0"/>
            <a:cs typeface="NikoshLightBAN" panose="02000000000000000000" pitchFamily="2" charset="0"/>
          </a:endParaRPr>
        </a:p>
      </dgm:t>
    </dgm:pt>
    <dgm:pt modelId="{19CF901B-ED4C-43A0-BE30-CC9C3D715C03}" type="parTrans" cxnId="{5A1858AD-B720-474B-B1C2-79575368AA6C}">
      <dgm:prSet/>
      <dgm:spPr/>
      <dgm:t>
        <a:bodyPr/>
        <a:lstStyle/>
        <a:p>
          <a:endParaRPr lang="en-US">
            <a:latin typeface="NikoshLightBAN" panose="02000000000000000000" pitchFamily="2" charset="0"/>
            <a:cs typeface="NikoshLightBAN" panose="02000000000000000000" pitchFamily="2" charset="0"/>
          </a:endParaRPr>
        </a:p>
      </dgm:t>
    </dgm:pt>
    <dgm:pt modelId="{BAD36A0B-F4EF-474C-8160-85525BA454D5}" type="sibTrans" cxnId="{5A1858AD-B720-474B-B1C2-79575368AA6C}">
      <dgm:prSet/>
      <dgm:spPr/>
      <dgm:t>
        <a:bodyPr/>
        <a:lstStyle/>
        <a:p>
          <a:endParaRPr lang="en-US">
            <a:latin typeface="NikoshLightBAN" panose="02000000000000000000" pitchFamily="2" charset="0"/>
            <a:cs typeface="NikoshLightBAN" panose="02000000000000000000" pitchFamily="2" charset="0"/>
          </a:endParaRPr>
        </a:p>
      </dgm:t>
    </dgm:pt>
    <dgm:pt modelId="{0A5B0EDA-BA94-415E-B5E3-36F62EBA0F5C}">
      <dgm:prSet phldrT="[Text]"/>
      <dgm:spPr/>
      <dgm:t>
        <a:bodyPr/>
        <a:lstStyle/>
        <a:p>
          <a:r>
            <a:rPr lang="bn-BD" dirty="0" smtClean="0">
              <a:latin typeface="NikoshLightBAN" panose="02000000000000000000" pitchFamily="2" charset="0"/>
              <a:cs typeface="NikoshLightBAN" panose="02000000000000000000" pitchFamily="2" charset="0"/>
            </a:rPr>
            <a:t>কর্মী সংস্থান </a:t>
          </a:r>
          <a:endParaRPr lang="en-US" dirty="0">
            <a:latin typeface="NikoshLightBAN" panose="02000000000000000000" pitchFamily="2" charset="0"/>
            <a:cs typeface="NikoshLightBAN" panose="02000000000000000000" pitchFamily="2" charset="0"/>
          </a:endParaRPr>
        </a:p>
      </dgm:t>
    </dgm:pt>
    <dgm:pt modelId="{7D8ADD29-BA4E-42C2-9D78-0D6E66A13E82}" type="parTrans" cxnId="{3512D1A7-14F8-46BB-9864-2F1272AD0F40}">
      <dgm:prSet/>
      <dgm:spPr/>
      <dgm:t>
        <a:bodyPr/>
        <a:lstStyle/>
        <a:p>
          <a:endParaRPr lang="en-US">
            <a:latin typeface="NikoshLightBAN" panose="02000000000000000000" pitchFamily="2" charset="0"/>
            <a:cs typeface="NikoshLightBAN" panose="02000000000000000000" pitchFamily="2" charset="0"/>
          </a:endParaRPr>
        </a:p>
      </dgm:t>
    </dgm:pt>
    <dgm:pt modelId="{58013BFE-7C41-4D1C-9109-BFBB4CED44A3}" type="sibTrans" cxnId="{3512D1A7-14F8-46BB-9864-2F1272AD0F40}">
      <dgm:prSet/>
      <dgm:spPr/>
      <dgm:t>
        <a:bodyPr/>
        <a:lstStyle/>
        <a:p>
          <a:endParaRPr lang="en-US">
            <a:latin typeface="NikoshLightBAN" panose="02000000000000000000" pitchFamily="2" charset="0"/>
            <a:cs typeface="NikoshLightBAN" panose="02000000000000000000" pitchFamily="2" charset="0"/>
          </a:endParaRPr>
        </a:p>
      </dgm:t>
    </dgm:pt>
    <dgm:pt modelId="{3D41CC44-7498-40B3-A9F2-679FABD8F543}">
      <dgm:prSet phldrT="[Text]"/>
      <dgm:spPr/>
      <dgm:t>
        <a:bodyPr/>
        <a:lstStyle/>
        <a:p>
          <a:r>
            <a:rPr lang="bn-BD" dirty="0" smtClean="0">
              <a:latin typeface="NikoshLightBAN" panose="02000000000000000000" pitchFamily="2" charset="0"/>
              <a:cs typeface="NikoshLightBAN" panose="02000000000000000000" pitchFamily="2" charset="0"/>
            </a:rPr>
            <a:t>নির্দেশনা </a:t>
          </a:r>
          <a:endParaRPr lang="en-US" dirty="0">
            <a:latin typeface="NikoshLightBAN" panose="02000000000000000000" pitchFamily="2" charset="0"/>
            <a:cs typeface="NikoshLightBAN" panose="02000000000000000000" pitchFamily="2" charset="0"/>
          </a:endParaRPr>
        </a:p>
      </dgm:t>
    </dgm:pt>
    <dgm:pt modelId="{A033B87E-E04B-4A74-BB6C-9E4337A98E82}" type="parTrans" cxnId="{62F812B5-1412-4300-845C-5D480A753B0E}">
      <dgm:prSet/>
      <dgm:spPr/>
      <dgm:t>
        <a:bodyPr/>
        <a:lstStyle/>
        <a:p>
          <a:endParaRPr lang="en-US">
            <a:latin typeface="NikoshLightBAN" panose="02000000000000000000" pitchFamily="2" charset="0"/>
            <a:cs typeface="NikoshLightBAN" panose="02000000000000000000" pitchFamily="2" charset="0"/>
          </a:endParaRPr>
        </a:p>
      </dgm:t>
    </dgm:pt>
    <dgm:pt modelId="{67BB446F-2C91-4471-B879-B225C16878C8}" type="sibTrans" cxnId="{62F812B5-1412-4300-845C-5D480A753B0E}">
      <dgm:prSet/>
      <dgm:spPr/>
      <dgm:t>
        <a:bodyPr/>
        <a:lstStyle/>
        <a:p>
          <a:endParaRPr lang="en-US">
            <a:latin typeface="NikoshLightBAN" panose="02000000000000000000" pitchFamily="2" charset="0"/>
            <a:cs typeface="NikoshLightBAN" panose="02000000000000000000" pitchFamily="2" charset="0"/>
          </a:endParaRPr>
        </a:p>
      </dgm:t>
    </dgm:pt>
    <dgm:pt modelId="{B4D83D02-C542-4939-BB85-2AD25E7B4830}">
      <dgm:prSet phldrT="[Text]"/>
      <dgm:spPr/>
      <dgm:t>
        <a:bodyPr/>
        <a:lstStyle/>
        <a:p>
          <a:r>
            <a:rPr lang="bn-BD" dirty="0" smtClean="0">
              <a:latin typeface="NikoshLightBAN" panose="02000000000000000000" pitchFamily="2" charset="0"/>
              <a:cs typeface="NikoshLightBAN" panose="02000000000000000000" pitchFamily="2" charset="0"/>
            </a:rPr>
            <a:t>প্রেষণা </a:t>
          </a:r>
          <a:endParaRPr lang="en-US" dirty="0">
            <a:latin typeface="NikoshLightBAN" panose="02000000000000000000" pitchFamily="2" charset="0"/>
            <a:cs typeface="NikoshLightBAN" panose="02000000000000000000" pitchFamily="2" charset="0"/>
          </a:endParaRPr>
        </a:p>
      </dgm:t>
    </dgm:pt>
    <dgm:pt modelId="{B22A3C0A-1CE5-436B-B14F-BB7334D906F7}" type="parTrans" cxnId="{0C79B421-1DAE-474C-98AA-A6B381A078A6}">
      <dgm:prSet/>
      <dgm:spPr/>
      <dgm:t>
        <a:bodyPr/>
        <a:lstStyle/>
        <a:p>
          <a:endParaRPr lang="en-US">
            <a:latin typeface="NikoshLightBAN" panose="02000000000000000000" pitchFamily="2" charset="0"/>
            <a:cs typeface="NikoshLightBAN" panose="02000000000000000000" pitchFamily="2" charset="0"/>
          </a:endParaRPr>
        </a:p>
      </dgm:t>
    </dgm:pt>
    <dgm:pt modelId="{1CEB3C55-191C-4412-A6FC-DA26941B5018}" type="sibTrans" cxnId="{0C79B421-1DAE-474C-98AA-A6B381A078A6}">
      <dgm:prSet/>
      <dgm:spPr/>
      <dgm:t>
        <a:bodyPr/>
        <a:lstStyle/>
        <a:p>
          <a:endParaRPr lang="en-US">
            <a:latin typeface="NikoshLightBAN" panose="02000000000000000000" pitchFamily="2" charset="0"/>
            <a:cs typeface="NikoshLightBAN" panose="02000000000000000000" pitchFamily="2" charset="0"/>
          </a:endParaRPr>
        </a:p>
      </dgm:t>
    </dgm:pt>
    <dgm:pt modelId="{71F5DDA0-C0F4-4E02-81DC-0ECCF53A8BF6}">
      <dgm:prSet phldrT="[Text]"/>
      <dgm:spPr/>
      <dgm:t>
        <a:bodyPr/>
        <a:lstStyle/>
        <a:p>
          <a:endParaRPr lang="en-US"/>
        </a:p>
      </dgm:t>
    </dgm:pt>
    <dgm:pt modelId="{4A8BBD17-DA34-4DD2-940E-2AA530BBF73D}" type="parTrans" cxnId="{E753BD4C-2F1D-43FE-BDF7-2B1A4D4A6DB0}">
      <dgm:prSet/>
      <dgm:spPr/>
      <dgm:t>
        <a:bodyPr/>
        <a:lstStyle/>
        <a:p>
          <a:endParaRPr lang="en-US">
            <a:latin typeface="NikoshLightBAN" panose="02000000000000000000" pitchFamily="2" charset="0"/>
            <a:cs typeface="NikoshLightBAN" panose="02000000000000000000" pitchFamily="2" charset="0"/>
          </a:endParaRPr>
        </a:p>
      </dgm:t>
    </dgm:pt>
    <dgm:pt modelId="{5B976052-BC5D-4CB8-AFAF-009AC23B2D61}" type="sibTrans" cxnId="{E753BD4C-2F1D-43FE-BDF7-2B1A4D4A6DB0}">
      <dgm:prSet/>
      <dgm:spPr/>
      <dgm:t>
        <a:bodyPr/>
        <a:lstStyle/>
        <a:p>
          <a:endParaRPr lang="en-US">
            <a:latin typeface="NikoshLightBAN" panose="02000000000000000000" pitchFamily="2" charset="0"/>
            <a:cs typeface="NikoshLightBAN" panose="02000000000000000000" pitchFamily="2" charset="0"/>
          </a:endParaRPr>
        </a:p>
      </dgm:t>
    </dgm:pt>
    <dgm:pt modelId="{DF94513F-D467-442B-8A57-6077968B5652}">
      <dgm:prSet phldrT="[Text]"/>
      <dgm:spPr/>
      <dgm:t>
        <a:bodyPr/>
        <a:lstStyle/>
        <a:p>
          <a:endParaRPr lang="en-US"/>
        </a:p>
      </dgm:t>
    </dgm:pt>
    <dgm:pt modelId="{16116F27-8256-4440-A142-417831F17EC0}" type="parTrans" cxnId="{2D80B016-737A-48B7-A780-48CC637208AB}">
      <dgm:prSet/>
      <dgm:spPr/>
      <dgm:t>
        <a:bodyPr/>
        <a:lstStyle/>
        <a:p>
          <a:endParaRPr lang="en-US">
            <a:latin typeface="NikoshLightBAN" panose="02000000000000000000" pitchFamily="2" charset="0"/>
            <a:cs typeface="NikoshLightBAN" panose="02000000000000000000" pitchFamily="2" charset="0"/>
          </a:endParaRPr>
        </a:p>
      </dgm:t>
    </dgm:pt>
    <dgm:pt modelId="{A530E0B7-2B40-45D5-A462-83D9A97980B7}" type="sibTrans" cxnId="{2D80B016-737A-48B7-A780-48CC637208AB}">
      <dgm:prSet/>
      <dgm:spPr/>
      <dgm:t>
        <a:bodyPr/>
        <a:lstStyle/>
        <a:p>
          <a:endParaRPr lang="en-US">
            <a:latin typeface="NikoshLightBAN" panose="02000000000000000000" pitchFamily="2" charset="0"/>
            <a:cs typeface="NikoshLightBAN" panose="02000000000000000000" pitchFamily="2" charset="0"/>
          </a:endParaRPr>
        </a:p>
      </dgm:t>
    </dgm:pt>
    <dgm:pt modelId="{384A8704-D390-4612-AFCF-D6576A124E8F}">
      <dgm:prSet phldrT="[Text]" custLinFactNeighborX="3304" custLinFactNeighborY="-1527"/>
      <dgm:spPr/>
      <dgm:t>
        <a:bodyPr/>
        <a:lstStyle/>
        <a:p>
          <a:endParaRPr lang="en-US"/>
        </a:p>
      </dgm:t>
    </dgm:pt>
    <dgm:pt modelId="{263C71FA-BF7B-4821-A8F7-DA43CEFC3A34}" type="parTrans" cxnId="{F70652DC-0E1A-4AE1-87E2-8419BF1DC5D8}">
      <dgm:prSet/>
      <dgm:spPr/>
      <dgm:t>
        <a:bodyPr/>
        <a:lstStyle/>
        <a:p>
          <a:endParaRPr lang="en-US">
            <a:latin typeface="NikoshLightBAN" panose="02000000000000000000" pitchFamily="2" charset="0"/>
            <a:cs typeface="NikoshLightBAN" panose="02000000000000000000" pitchFamily="2" charset="0"/>
          </a:endParaRPr>
        </a:p>
      </dgm:t>
    </dgm:pt>
    <dgm:pt modelId="{0DC3A958-F81F-4475-A13F-21C80B53A000}" type="sibTrans" cxnId="{F70652DC-0E1A-4AE1-87E2-8419BF1DC5D8}">
      <dgm:prSet/>
      <dgm:spPr/>
      <dgm:t>
        <a:bodyPr/>
        <a:lstStyle/>
        <a:p>
          <a:endParaRPr lang="en-US">
            <a:latin typeface="NikoshLightBAN" panose="02000000000000000000" pitchFamily="2" charset="0"/>
            <a:cs typeface="NikoshLightBAN" panose="02000000000000000000" pitchFamily="2" charset="0"/>
          </a:endParaRPr>
        </a:p>
      </dgm:t>
    </dgm:pt>
    <dgm:pt modelId="{F47F05A3-93CC-49C8-9730-7C6F75A4A0CB}">
      <dgm:prSet phldrT="[Text]" custLinFactNeighborX="-14538" custLinFactNeighborY="-58813"/>
      <dgm:spPr/>
      <dgm:t>
        <a:bodyPr/>
        <a:lstStyle/>
        <a:p>
          <a:endParaRPr lang="en-US"/>
        </a:p>
      </dgm:t>
    </dgm:pt>
    <dgm:pt modelId="{C65CA1EB-781B-442C-9A34-5DDAF1937BD8}" type="parTrans" cxnId="{A5CB128D-431C-4663-A64E-8E8B483EEC8B}">
      <dgm:prSet/>
      <dgm:spPr/>
      <dgm:t>
        <a:bodyPr/>
        <a:lstStyle/>
        <a:p>
          <a:endParaRPr lang="en-US">
            <a:latin typeface="NikoshLightBAN" panose="02000000000000000000" pitchFamily="2" charset="0"/>
            <a:cs typeface="NikoshLightBAN" panose="02000000000000000000" pitchFamily="2" charset="0"/>
          </a:endParaRPr>
        </a:p>
      </dgm:t>
    </dgm:pt>
    <dgm:pt modelId="{08B43654-A84F-4536-958E-31B821375DD2}" type="sibTrans" cxnId="{A5CB128D-431C-4663-A64E-8E8B483EEC8B}">
      <dgm:prSet/>
      <dgm:spPr/>
      <dgm:t>
        <a:bodyPr/>
        <a:lstStyle/>
        <a:p>
          <a:endParaRPr lang="en-US">
            <a:latin typeface="NikoshLightBAN" panose="02000000000000000000" pitchFamily="2" charset="0"/>
            <a:cs typeface="NikoshLightBAN" panose="02000000000000000000" pitchFamily="2" charset="0"/>
          </a:endParaRPr>
        </a:p>
      </dgm:t>
    </dgm:pt>
    <dgm:pt modelId="{65DF332C-996D-4F16-93B1-7E8E2B83831E}">
      <dgm:prSet phldrT="[Text]" custLinFactNeighborX="-14538" custLinFactNeighborY="-58813"/>
      <dgm:spPr/>
      <dgm:t>
        <a:bodyPr/>
        <a:lstStyle/>
        <a:p>
          <a:endParaRPr lang="en-US"/>
        </a:p>
      </dgm:t>
    </dgm:pt>
    <dgm:pt modelId="{E7D19337-F9FA-48F6-97B5-F023C1DAEA93}" type="parTrans" cxnId="{88E7FCED-DB7E-420F-BD64-58FB3FD0E80E}">
      <dgm:prSet/>
      <dgm:spPr/>
      <dgm:t>
        <a:bodyPr/>
        <a:lstStyle/>
        <a:p>
          <a:endParaRPr lang="en-US">
            <a:latin typeface="NikoshLightBAN" panose="02000000000000000000" pitchFamily="2" charset="0"/>
            <a:cs typeface="NikoshLightBAN" panose="02000000000000000000" pitchFamily="2" charset="0"/>
          </a:endParaRPr>
        </a:p>
      </dgm:t>
    </dgm:pt>
    <dgm:pt modelId="{A07F48C8-9462-4915-B727-DC6A320CB2B5}" type="sibTrans" cxnId="{88E7FCED-DB7E-420F-BD64-58FB3FD0E80E}">
      <dgm:prSet/>
      <dgm:spPr/>
      <dgm:t>
        <a:bodyPr/>
        <a:lstStyle/>
        <a:p>
          <a:endParaRPr lang="en-US">
            <a:latin typeface="NikoshLightBAN" panose="02000000000000000000" pitchFamily="2" charset="0"/>
            <a:cs typeface="NikoshLightBAN" panose="02000000000000000000" pitchFamily="2" charset="0"/>
          </a:endParaRPr>
        </a:p>
      </dgm:t>
    </dgm:pt>
    <dgm:pt modelId="{F1E3F88B-2229-4DE7-AAE4-F39074569140}">
      <dgm:prSet phldrT="[Text]" custLinFactNeighborX="3240" custLinFactNeighborY="-6252"/>
      <dgm:spPr/>
      <dgm:t>
        <a:bodyPr/>
        <a:lstStyle/>
        <a:p>
          <a:endParaRPr lang="en-US"/>
        </a:p>
      </dgm:t>
    </dgm:pt>
    <dgm:pt modelId="{85742E79-36E6-4260-BDC5-A98729174C63}" type="parTrans" cxnId="{E322DC7E-8408-4D2E-A4DD-536AD7C195BA}">
      <dgm:prSet/>
      <dgm:spPr/>
      <dgm:t>
        <a:bodyPr/>
        <a:lstStyle/>
        <a:p>
          <a:endParaRPr lang="en-US"/>
        </a:p>
      </dgm:t>
    </dgm:pt>
    <dgm:pt modelId="{1F7047C0-4190-4C9C-8D53-04BA64EF5EC9}" type="sibTrans" cxnId="{E322DC7E-8408-4D2E-A4DD-536AD7C195BA}">
      <dgm:prSet/>
      <dgm:spPr/>
      <dgm:t>
        <a:bodyPr/>
        <a:lstStyle/>
        <a:p>
          <a:endParaRPr lang="en-US"/>
        </a:p>
      </dgm:t>
    </dgm:pt>
    <dgm:pt modelId="{38C9EB38-991E-4E01-B462-F6D800039740}">
      <dgm:prSet phldrT="[Text]" custLinFactNeighborX="3240" custLinFactNeighborY="-6252"/>
      <dgm:spPr/>
      <dgm:t>
        <a:bodyPr/>
        <a:lstStyle/>
        <a:p>
          <a:endParaRPr lang="en-US"/>
        </a:p>
      </dgm:t>
    </dgm:pt>
    <dgm:pt modelId="{C1349062-77D4-44D0-9D24-7A6258DEB28F}" type="parTrans" cxnId="{7D9CA788-5C92-4CFD-B515-2B21D597DFA4}">
      <dgm:prSet/>
      <dgm:spPr/>
      <dgm:t>
        <a:bodyPr/>
        <a:lstStyle/>
        <a:p>
          <a:endParaRPr lang="en-US"/>
        </a:p>
      </dgm:t>
    </dgm:pt>
    <dgm:pt modelId="{74730B3E-3192-426C-80D0-46E838ABE38B}" type="sibTrans" cxnId="{7D9CA788-5C92-4CFD-B515-2B21D597DFA4}">
      <dgm:prSet/>
      <dgm:spPr/>
      <dgm:t>
        <a:bodyPr/>
        <a:lstStyle/>
        <a:p>
          <a:endParaRPr lang="en-US"/>
        </a:p>
      </dgm:t>
    </dgm:pt>
    <dgm:pt modelId="{1CC83036-E817-40E3-87E1-B2BE9A46D693}">
      <dgm:prSet phldrT="[Text]"/>
      <dgm:spPr/>
      <dgm:t>
        <a:bodyPr/>
        <a:lstStyle/>
        <a:p>
          <a:r>
            <a:rPr lang="bn-BD" dirty="0" smtClean="0">
              <a:latin typeface="NikoshLightBAN" panose="02000000000000000000" pitchFamily="2" charset="0"/>
              <a:cs typeface="NikoshLightBAN" panose="02000000000000000000" pitchFamily="2" charset="0"/>
            </a:rPr>
            <a:t> নিয়ন্ত্রন </a:t>
          </a:r>
          <a:endParaRPr lang="en-US" dirty="0">
            <a:latin typeface="NikoshLightBAN" panose="02000000000000000000" pitchFamily="2" charset="0"/>
            <a:cs typeface="NikoshLightBAN" panose="02000000000000000000" pitchFamily="2" charset="0"/>
          </a:endParaRPr>
        </a:p>
      </dgm:t>
    </dgm:pt>
    <dgm:pt modelId="{9191BED2-42DA-4406-8B75-4C51676FB2A8}" type="parTrans" cxnId="{BFF62893-567D-45A7-A476-C97FC18361EC}">
      <dgm:prSet/>
      <dgm:spPr/>
      <dgm:t>
        <a:bodyPr/>
        <a:lstStyle/>
        <a:p>
          <a:endParaRPr lang="en-US"/>
        </a:p>
      </dgm:t>
    </dgm:pt>
    <dgm:pt modelId="{E44B7C2F-E07B-4931-8929-2FC5B1B3B451}" type="sibTrans" cxnId="{BFF62893-567D-45A7-A476-C97FC18361EC}">
      <dgm:prSet/>
      <dgm:spPr/>
      <dgm:t>
        <a:bodyPr/>
        <a:lstStyle/>
        <a:p>
          <a:endParaRPr lang="en-US"/>
        </a:p>
      </dgm:t>
    </dgm:pt>
    <dgm:pt modelId="{A7B4448D-4B74-4BA9-8D13-A724C3E0F112}">
      <dgm:prSet phldrT="[Text]" custLinFactY="41105" custLinFactNeighborX="-5408" custLinFactNeighborY="100000"/>
      <dgm:spPr/>
      <dgm:t>
        <a:bodyPr/>
        <a:lstStyle/>
        <a:p>
          <a:endParaRPr lang="en-US"/>
        </a:p>
      </dgm:t>
    </dgm:pt>
    <dgm:pt modelId="{0D10849C-228A-4B17-994F-E91A667025AC}" type="parTrans" cxnId="{459731CD-4C2F-4AED-9BF6-70629FF9FEA0}">
      <dgm:prSet/>
      <dgm:spPr/>
      <dgm:t>
        <a:bodyPr/>
        <a:lstStyle/>
        <a:p>
          <a:endParaRPr lang="en-US"/>
        </a:p>
      </dgm:t>
    </dgm:pt>
    <dgm:pt modelId="{48C94444-EF56-40DF-A4C8-3334E05AF462}" type="sibTrans" cxnId="{459731CD-4C2F-4AED-9BF6-70629FF9FEA0}">
      <dgm:prSet/>
      <dgm:spPr/>
      <dgm:t>
        <a:bodyPr/>
        <a:lstStyle/>
        <a:p>
          <a:endParaRPr lang="en-US"/>
        </a:p>
      </dgm:t>
    </dgm:pt>
    <dgm:pt modelId="{AD8D2722-DE77-4711-9657-A2CABB103A9E}">
      <dgm:prSet phldrT="[Text]" custLinFactY="41105" custLinFactNeighborX="-5408" custLinFactNeighborY="100000"/>
      <dgm:spPr/>
      <dgm:t>
        <a:bodyPr/>
        <a:lstStyle/>
        <a:p>
          <a:endParaRPr lang="en-US"/>
        </a:p>
      </dgm:t>
    </dgm:pt>
    <dgm:pt modelId="{A09C6FA0-5C0B-433C-A7A4-236D6495E5AA}" type="parTrans" cxnId="{C26B5518-2A9A-406E-BD82-1CF7840B9D3A}">
      <dgm:prSet/>
      <dgm:spPr/>
      <dgm:t>
        <a:bodyPr/>
        <a:lstStyle/>
        <a:p>
          <a:endParaRPr lang="en-US"/>
        </a:p>
      </dgm:t>
    </dgm:pt>
    <dgm:pt modelId="{05A4A51B-9CD2-4D94-AD76-A7F67A1EE29A}" type="sibTrans" cxnId="{C26B5518-2A9A-406E-BD82-1CF7840B9D3A}">
      <dgm:prSet/>
      <dgm:spPr/>
      <dgm:t>
        <a:bodyPr/>
        <a:lstStyle/>
        <a:p>
          <a:endParaRPr lang="en-US"/>
        </a:p>
      </dgm:t>
    </dgm:pt>
    <dgm:pt modelId="{1D3C883B-56AD-48A7-96B0-F68C77F655FB}" type="pres">
      <dgm:prSet presAssocID="{83C96390-4C62-48E2-9F97-D8D92D87E7D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FF80B2D-AB07-4E68-86EB-ACFD9ABDE1CE}" type="pres">
      <dgm:prSet presAssocID="{10D67A38-3960-4921-90C2-D29DB7902315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4D4215A1-BE93-4198-BD90-764CCB860030}" type="pres">
      <dgm:prSet presAssocID="{CD3E1FC1-5DBD-48CF-9956-21884C1279A6}" presName="Accent1" presStyleCnt="0"/>
      <dgm:spPr/>
    </dgm:pt>
    <dgm:pt modelId="{06345074-5A63-4A70-8219-AB1125B12FEC}" type="pres">
      <dgm:prSet presAssocID="{CD3E1FC1-5DBD-48CF-9956-21884C1279A6}" presName="Accent" presStyleLbl="bgShp" presStyleIdx="0" presStyleCnt="6"/>
      <dgm:spPr/>
    </dgm:pt>
    <dgm:pt modelId="{1E3CF904-3C65-4A97-B844-9ABE426C3BF9}" type="pres">
      <dgm:prSet presAssocID="{CD3E1FC1-5DBD-48CF-9956-21884C1279A6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8F14C0-3455-4E5F-B2FC-1418867E664F}" type="pres">
      <dgm:prSet presAssocID="{BC08CF4F-3FFF-4E92-9EBC-CA66BA792260}" presName="Accent2" presStyleCnt="0"/>
      <dgm:spPr/>
    </dgm:pt>
    <dgm:pt modelId="{E56169E4-BFD7-41FD-8C82-21EBDF1C1913}" type="pres">
      <dgm:prSet presAssocID="{BC08CF4F-3FFF-4E92-9EBC-CA66BA792260}" presName="Accent" presStyleLbl="bgShp" presStyleIdx="1" presStyleCnt="6"/>
      <dgm:spPr/>
    </dgm:pt>
    <dgm:pt modelId="{4A6B9483-B7F0-4F27-B34F-D5EE18CBDE3D}" type="pres">
      <dgm:prSet presAssocID="{BC08CF4F-3FFF-4E92-9EBC-CA66BA792260}" presName="Child2" presStyleLbl="node1" presStyleIdx="1" presStyleCnt="6" custLinFactNeighborX="3240" custLinFactNeighborY="-62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F83D32-B7D2-4656-A305-031C647A3AF7}" type="pres">
      <dgm:prSet presAssocID="{1CC83036-E817-40E3-87E1-B2BE9A46D693}" presName="Accent3" presStyleCnt="0"/>
      <dgm:spPr/>
    </dgm:pt>
    <dgm:pt modelId="{3732B730-D07C-4BC4-8D03-326EED157498}" type="pres">
      <dgm:prSet presAssocID="{1CC83036-E817-40E3-87E1-B2BE9A46D693}" presName="Accent" presStyleLbl="bgShp" presStyleIdx="2" presStyleCnt="6"/>
      <dgm:spPr/>
    </dgm:pt>
    <dgm:pt modelId="{2B5AD4BA-1201-4E6F-95A3-90E3A240AA12}" type="pres">
      <dgm:prSet presAssocID="{1CC83036-E817-40E3-87E1-B2BE9A46D693}" presName="Child3" presStyleLbl="node1" presStyleIdx="2" presStyleCnt="6" custLinFactX="-94548" custLinFactY="-33961" custLinFactNeighborX="-1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8AA5AE-4B05-4E48-B0A0-71B7F5343DC0}" type="pres">
      <dgm:prSet presAssocID="{0A5B0EDA-BA94-415E-B5E3-36F62EBA0F5C}" presName="Accent4" presStyleCnt="0"/>
      <dgm:spPr/>
    </dgm:pt>
    <dgm:pt modelId="{92A1053F-3091-43AA-9C79-27D897574AF2}" type="pres">
      <dgm:prSet presAssocID="{0A5B0EDA-BA94-415E-B5E3-36F62EBA0F5C}" presName="Accent" presStyleLbl="bgShp" presStyleIdx="3" presStyleCnt="6"/>
      <dgm:spPr/>
    </dgm:pt>
    <dgm:pt modelId="{31811452-7DF2-46EA-B55A-9E643C0C8FBF}" type="pres">
      <dgm:prSet presAssocID="{0A5B0EDA-BA94-415E-B5E3-36F62EBA0F5C}" presName="Child4" presStyleLbl="node1" presStyleIdx="3" presStyleCnt="6" custLinFactX="8165" custLinFactNeighborX="100000" custLinFactNeighborY="-526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201AD9-1CBA-4CA4-8142-03EE3060DDD4}" type="pres">
      <dgm:prSet presAssocID="{3D41CC44-7498-40B3-A9F2-679FABD8F543}" presName="Accent5" presStyleCnt="0"/>
      <dgm:spPr/>
    </dgm:pt>
    <dgm:pt modelId="{DE85AC21-67B2-403C-88C3-9C8D5E217039}" type="pres">
      <dgm:prSet presAssocID="{3D41CC44-7498-40B3-A9F2-679FABD8F543}" presName="Accent" presStyleLbl="bgShp" presStyleIdx="4" presStyleCnt="6"/>
      <dgm:spPr/>
    </dgm:pt>
    <dgm:pt modelId="{75FF7961-FF5D-493A-8C2D-0574AE03D309}" type="pres">
      <dgm:prSet presAssocID="{3D41CC44-7498-40B3-A9F2-679FABD8F543}" presName="Child5" presStyleLbl="node1" presStyleIdx="4" presStyleCnt="6" custLinFactNeighborX="87666" custLinFactNeighborY="482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80C62A-CE42-484E-91D5-143FB4E9FE4D}" type="pres">
      <dgm:prSet presAssocID="{B4D83D02-C542-4939-BB85-2AD25E7B4830}" presName="Accent6" presStyleCnt="0"/>
      <dgm:spPr/>
    </dgm:pt>
    <dgm:pt modelId="{8897A8AF-8BED-44A0-9A41-50C7B3C0C1EF}" type="pres">
      <dgm:prSet presAssocID="{B4D83D02-C542-4939-BB85-2AD25E7B4830}" presName="Accent" presStyleLbl="bgShp" presStyleIdx="5" presStyleCnt="6" custLinFactNeighborX="-15103" custLinFactNeighborY="11686"/>
      <dgm:spPr/>
    </dgm:pt>
    <dgm:pt modelId="{9AAAE37B-5FD3-4C95-B200-FFDA7DCDDF52}" type="pres">
      <dgm:prSet presAssocID="{B4D83D02-C542-4939-BB85-2AD25E7B4830}" presName="Child6" presStyleLbl="node1" presStyleIdx="5" presStyleCnt="6" custLinFactY="8955" custLinFactNeighborX="-18543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80B016-737A-48B7-A780-48CC637208AB}" srcId="{83C96390-4C62-48E2-9F97-D8D92D87E7D3}" destId="{DF94513F-D467-442B-8A57-6077968B5652}" srcOrd="1" destOrd="0" parTransId="{16116F27-8256-4440-A142-417831F17EC0}" sibTransId="{A530E0B7-2B40-45D5-A462-83D9A97980B7}"/>
    <dgm:cxn modelId="{DAE49CCF-0705-4772-8C18-C6B53FA77A04}" srcId="{10D67A38-3960-4921-90C2-D29DB7902315}" destId="{CD3E1FC1-5DBD-48CF-9956-21884C1279A6}" srcOrd="0" destOrd="0" parTransId="{1656B082-99CA-46FB-B2B2-B07462392208}" sibTransId="{1A2EAB53-A58D-4759-ABA9-0A9FD6417AF6}"/>
    <dgm:cxn modelId="{A5CB128D-431C-4663-A64E-8E8B483EEC8B}" srcId="{83C96390-4C62-48E2-9F97-D8D92D87E7D3}" destId="{F47F05A3-93CC-49C8-9730-7C6F75A4A0CB}" srcOrd="3" destOrd="0" parTransId="{C65CA1EB-781B-442C-9A34-5DDAF1937BD8}" sibTransId="{08B43654-A84F-4536-958E-31B821375DD2}"/>
    <dgm:cxn modelId="{5A1858AD-B720-474B-B1C2-79575368AA6C}" srcId="{10D67A38-3960-4921-90C2-D29DB7902315}" destId="{BC08CF4F-3FFF-4E92-9EBC-CA66BA792260}" srcOrd="1" destOrd="0" parTransId="{19CF901B-ED4C-43A0-BE30-CC9C3D715C03}" sibTransId="{BAD36A0B-F4EF-474C-8160-85525BA454D5}"/>
    <dgm:cxn modelId="{DE03EF4B-E166-48F9-AFAD-5495F3AA3E29}" type="presOf" srcId="{3D41CC44-7498-40B3-A9F2-679FABD8F543}" destId="{75FF7961-FF5D-493A-8C2D-0574AE03D309}" srcOrd="0" destOrd="0" presId="urn:microsoft.com/office/officeart/2011/layout/HexagonRadial"/>
    <dgm:cxn modelId="{E76FAFD0-E856-4F33-8C73-9A6866C68054}" srcId="{83C96390-4C62-48E2-9F97-D8D92D87E7D3}" destId="{10D67A38-3960-4921-90C2-D29DB7902315}" srcOrd="0" destOrd="0" parTransId="{2E4BA622-1F7E-44C3-BA79-8C41CCDC433C}" sibTransId="{DA258182-17B5-4FCE-97DC-5B3268639D20}"/>
    <dgm:cxn modelId="{459731CD-4C2F-4AED-9BF6-70629FF9FEA0}" srcId="{83C96390-4C62-48E2-9F97-D8D92D87E7D3}" destId="{A7B4448D-4B74-4BA9-8D13-A724C3E0F112}" srcOrd="7" destOrd="0" parTransId="{0D10849C-228A-4B17-994F-E91A667025AC}" sibTransId="{48C94444-EF56-40DF-A4C8-3334E05AF462}"/>
    <dgm:cxn modelId="{EFB05E33-BCCC-4CF0-83DE-79AAE7B4B118}" type="presOf" srcId="{0A5B0EDA-BA94-415E-B5E3-36F62EBA0F5C}" destId="{31811452-7DF2-46EA-B55A-9E643C0C8FBF}" srcOrd="0" destOrd="0" presId="urn:microsoft.com/office/officeart/2011/layout/HexagonRadial"/>
    <dgm:cxn modelId="{0AA06B74-99FD-4853-9BDA-69829C25E144}" type="presOf" srcId="{1CC83036-E817-40E3-87E1-B2BE9A46D693}" destId="{2B5AD4BA-1201-4E6F-95A3-90E3A240AA12}" srcOrd="0" destOrd="0" presId="urn:microsoft.com/office/officeart/2011/layout/HexagonRadial"/>
    <dgm:cxn modelId="{9BE75717-C19B-407D-AA8C-C78DD647D0E3}" type="presOf" srcId="{CD3E1FC1-5DBD-48CF-9956-21884C1279A6}" destId="{1E3CF904-3C65-4A97-B844-9ABE426C3BF9}" srcOrd="0" destOrd="0" presId="urn:microsoft.com/office/officeart/2011/layout/HexagonRadial"/>
    <dgm:cxn modelId="{0C79B421-1DAE-474C-98AA-A6B381A078A6}" srcId="{10D67A38-3960-4921-90C2-D29DB7902315}" destId="{B4D83D02-C542-4939-BB85-2AD25E7B4830}" srcOrd="5" destOrd="0" parTransId="{B22A3C0A-1CE5-436B-B14F-BB7334D906F7}" sibTransId="{1CEB3C55-191C-4412-A6FC-DA26941B5018}"/>
    <dgm:cxn modelId="{9CC1B3B2-CD8F-4A24-B8E8-77922FB142F2}" type="presOf" srcId="{B4D83D02-C542-4939-BB85-2AD25E7B4830}" destId="{9AAAE37B-5FD3-4C95-B200-FFDA7DCDDF52}" srcOrd="0" destOrd="0" presId="urn:microsoft.com/office/officeart/2011/layout/HexagonRadial"/>
    <dgm:cxn modelId="{98BFB721-5AF9-4BF6-A5FA-E7D09429AF8E}" type="presOf" srcId="{10D67A38-3960-4921-90C2-D29DB7902315}" destId="{EFF80B2D-AB07-4E68-86EB-ACFD9ABDE1CE}" srcOrd="0" destOrd="0" presId="urn:microsoft.com/office/officeart/2011/layout/HexagonRadial"/>
    <dgm:cxn modelId="{BFF62893-567D-45A7-A476-C97FC18361EC}" srcId="{10D67A38-3960-4921-90C2-D29DB7902315}" destId="{1CC83036-E817-40E3-87E1-B2BE9A46D693}" srcOrd="2" destOrd="0" parTransId="{9191BED2-42DA-4406-8B75-4C51676FB2A8}" sibTransId="{E44B7C2F-E07B-4931-8929-2FC5B1B3B451}"/>
    <dgm:cxn modelId="{E753BD4C-2F1D-43FE-BDF7-2B1A4D4A6DB0}" srcId="{10D67A38-3960-4921-90C2-D29DB7902315}" destId="{71F5DDA0-C0F4-4E02-81DC-0ECCF53A8BF6}" srcOrd="7" destOrd="0" parTransId="{4A8BBD17-DA34-4DD2-940E-2AA530BBF73D}" sibTransId="{5B976052-BC5D-4CB8-AFAF-009AC23B2D61}"/>
    <dgm:cxn modelId="{7D9CA788-5C92-4CFD-B515-2B21D597DFA4}" srcId="{83C96390-4C62-48E2-9F97-D8D92D87E7D3}" destId="{38C9EB38-991E-4E01-B462-F6D800039740}" srcOrd="6" destOrd="0" parTransId="{C1349062-77D4-44D0-9D24-7A6258DEB28F}" sibTransId="{74730B3E-3192-426C-80D0-46E838ABE38B}"/>
    <dgm:cxn modelId="{F70652DC-0E1A-4AE1-87E2-8419BF1DC5D8}" srcId="{83C96390-4C62-48E2-9F97-D8D92D87E7D3}" destId="{384A8704-D390-4612-AFCF-D6576A124E8F}" srcOrd="2" destOrd="0" parTransId="{263C71FA-BF7B-4821-A8F7-DA43CEFC3A34}" sibTransId="{0DC3A958-F81F-4475-A13F-21C80B53A000}"/>
    <dgm:cxn modelId="{C26B5518-2A9A-406E-BD82-1CF7840B9D3A}" srcId="{10D67A38-3960-4921-90C2-D29DB7902315}" destId="{AD8D2722-DE77-4711-9657-A2CABB103A9E}" srcOrd="6" destOrd="0" parTransId="{A09C6FA0-5C0B-433C-A7A4-236D6495E5AA}" sibTransId="{05A4A51B-9CD2-4D94-AD76-A7F67A1EE29A}"/>
    <dgm:cxn modelId="{88E7FCED-DB7E-420F-BD64-58FB3FD0E80E}" srcId="{83C96390-4C62-48E2-9F97-D8D92D87E7D3}" destId="{65DF332C-996D-4F16-93B1-7E8E2B83831E}" srcOrd="4" destOrd="0" parTransId="{E7D19337-F9FA-48F6-97B5-F023C1DAEA93}" sibTransId="{A07F48C8-9462-4915-B727-DC6A320CB2B5}"/>
    <dgm:cxn modelId="{E322DC7E-8408-4D2E-A4DD-536AD7C195BA}" srcId="{83C96390-4C62-48E2-9F97-D8D92D87E7D3}" destId="{F1E3F88B-2229-4DE7-AAE4-F39074569140}" srcOrd="5" destOrd="0" parTransId="{85742E79-36E6-4260-BDC5-A98729174C63}" sibTransId="{1F7047C0-4190-4C9C-8D53-04BA64EF5EC9}"/>
    <dgm:cxn modelId="{BA0C7CF1-3010-4C88-B92C-C47EA56B1F74}" type="presOf" srcId="{83C96390-4C62-48E2-9F97-D8D92D87E7D3}" destId="{1D3C883B-56AD-48A7-96B0-F68C77F655FB}" srcOrd="0" destOrd="0" presId="urn:microsoft.com/office/officeart/2011/layout/HexagonRadial"/>
    <dgm:cxn modelId="{346923CA-13FA-469C-92ED-57708408EBDD}" type="presOf" srcId="{BC08CF4F-3FFF-4E92-9EBC-CA66BA792260}" destId="{4A6B9483-B7F0-4F27-B34F-D5EE18CBDE3D}" srcOrd="0" destOrd="0" presId="urn:microsoft.com/office/officeart/2011/layout/HexagonRadial"/>
    <dgm:cxn modelId="{62F812B5-1412-4300-845C-5D480A753B0E}" srcId="{10D67A38-3960-4921-90C2-D29DB7902315}" destId="{3D41CC44-7498-40B3-A9F2-679FABD8F543}" srcOrd="4" destOrd="0" parTransId="{A033B87E-E04B-4A74-BB6C-9E4337A98E82}" sibTransId="{67BB446F-2C91-4471-B879-B225C16878C8}"/>
    <dgm:cxn modelId="{3512D1A7-14F8-46BB-9864-2F1272AD0F40}" srcId="{10D67A38-3960-4921-90C2-D29DB7902315}" destId="{0A5B0EDA-BA94-415E-B5E3-36F62EBA0F5C}" srcOrd="3" destOrd="0" parTransId="{7D8ADD29-BA4E-42C2-9D78-0D6E66A13E82}" sibTransId="{58013BFE-7C41-4D1C-9109-BFBB4CED44A3}"/>
    <dgm:cxn modelId="{A45B4D24-5CC4-422B-8E69-5C709FF9E81E}" type="presParOf" srcId="{1D3C883B-56AD-48A7-96B0-F68C77F655FB}" destId="{EFF80B2D-AB07-4E68-86EB-ACFD9ABDE1CE}" srcOrd="0" destOrd="0" presId="urn:microsoft.com/office/officeart/2011/layout/HexagonRadial"/>
    <dgm:cxn modelId="{AE35975A-8762-4162-95D0-2C664F0ECE6C}" type="presParOf" srcId="{1D3C883B-56AD-48A7-96B0-F68C77F655FB}" destId="{4D4215A1-BE93-4198-BD90-764CCB860030}" srcOrd="1" destOrd="0" presId="urn:microsoft.com/office/officeart/2011/layout/HexagonRadial"/>
    <dgm:cxn modelId="{7937AC0B-62F4-422A-AA4A-C0758031AC13}" type="presParOf" srcId="{4D4215A1-BE93-4198-BD90-764CCB860030}" destId="{06345074-5A63-4A70-8219-AB1125B12FEC}" srcOrd="0" destOrd="0" presId="urn:microsoft.com/office/officeart/2011/layout/HexagonRadial"/>
    <dgm:cxn modelId="{5EF603A4-BF68-41B7-BBAD-4D6291F55943}" type="presParOf" srcId="{1D3C883B-56AD-48A7-96B0-F68C77F655FB}" destId="{1E3CF904-3C65-4A97-B844-9ABE426C3BF9}" srcOrd="2" destOrd="0" presId="urn:microsoft.com/office/officeart/2011/layout/HexagonRadial"/>
    <dgm:cxn modelId="{DFDC4090-876D-49D0-90B2-2AC38DBA17C3}" type="presParOf" srcId="{1D3C883B-56AD-48A7-96B0-F68C77F655FB}" destId="{458F14C0-3455-4E5F-B2FC-1418867E664F}" srcOrd="3" destOrd="0" presId="urn:microsoft.com/office/officeart/2011/layout/HexagonRadial"/>
    <dgm:cxn modelId="{AC7F0F0C-EA8B-4549-B30B-AEFB0E12750A}" type="presParOf" srcId="{458F14C0-3455-4E5F-B2FC-1418867E664F}" destId="{E56169E4-BFD7-41FD-8C82-21EBDF1C1913}" srcOrd="0" destOrd="0" presId="urn:microsoft.com/office/officeart/2011/layout/HexagonRadial"/>
    <dgm:cxn modelId="{1B9ACAFE-E808-43C0-824F-F150C3F1B972}" type="presParOf" srcId="{1D3C883B-56AD-48A7-96B0-F68C77F655FB}" destId="{4A6B9483-B7F0-4F27-B34F-D5EE18CBDE3D}" srcOrd="4" destOrd="0" presId="urn:microsoft.com/office/officeart/2011/layout/HexagonRadial"/>
    <dgm:cxn modelId="{92016516-86D2-4D95-A081-F9BFE7B70ACB}" type="presParOf" srcId="{1D3C883B-56AD-48A7-96B0-F68C77F655FB}" destId="{51F83D32-B7D2-4656-A305-031C647A3AF7}" srcOrd="5" destOrd="0" presId="urn:microsoft.com/office/officeart/2011/layout/HexagonRadial"/>
    <dgm:cxn modelId="{3CAC3F7F-35C7-40CD-A3B9-759D0F35B49E}" type="presParOf" srcId="{51F83D32-B7D2-4656-A305-031C647A3AF7}" destId="{3732B730-D07C-4BC4-8D03-326EED157498}" srcOrd="0" destOrd="0" presId="urn:microsoft.com/office/officeart/2011/layout/HexagonRadial"/>
    <dgm:cxn modelId="{8B2B310B-4401-43D4-A53F-7335A6FF142F}" type="presParOf" srcId="{1D3C883B-56AD-48A7-96B0-F68C77F655FB}" destId="{2B5AD4BA-1201-4E6F-95A3-90E3A240AA12}" srcOrd="6" destOrd="0" presId="urn:microsoft.com/office/officeart/2011/layout/HexagonRadial"/>
    <dgm:cxn modelId="{10A92A4A-8C55-4E13-93C1-31C828E5F7E2}" type="presParOf" srcId="{1D3C883B-56AD-48A7-96B0-F68C77F655FB}" destId="{D78AA5AE-4B05-4E48-B0A0-71B7F5343DC0}" srcOrd="7" destOrd="0" presId="urn:microsoft.com/office/officeart/2011/layout/HexagonRadial"/>
    <dgm:cxn modelId="{C3B3CFF6-E45D-45B3-95EE-1A085248D7A6}" type="presParOf" srcId="{D78AA5AE-4B05-4E48-B0A0-71B7F5343DC0}" destId="{92A1053F-3091-43AA-9C79-27D897574AF2}" srcOrd="0" destOrd="0" presId="urn:microsoft.com/office/officeart/2011/layout/HexagonRadial"/>
    <dgm:cxn modelId="{F3A84649-6BA7-416B-B099-9B0C0E0DEF85}" type="presParOf" srcId="{1D3C883B-56AD-48A7-96B0-F68C77F655FB}" destId="{31811452-7DF2-46EA-B55A-9E643C0C8FBF}" srcOrd="8" destOrd="0" presId="urn:microsoft.com/office/officeart/2011/layout/HexagonRadial"/>
    <dgm:cxn modelId="{10C728A4-D733-43DF-8073-780278F4C639}" type="presParOf" srcId="{1D3C883B-56AD-48A7-96B0-F68C77F655FB}" destId="{C0201AD9-1CBA-4CA4-8142-03EE3060DDD4}" srcOrd="9" destOrd="0" presId="urn:microsoft.com/office/officeart/2011/layout/HexagonRadial"/>
    <dgm:cxn modelId="{8B4F345A-7961-47F0-933C-B6041796A188}" type="presParOf" srcId="{C0201AD9-1CBA-4CA4-8142-03EE3060DDD4}" destId="{DE85AC21-67B2-403C-88C3-9C8D5E217039}" srcOrd="0" destOrd="0" presId="urn:microsoft.com/office/officeart/2011/layout/HexagonRadial"/>
    <dgm:cxn modelId="{903A9967-4D9F-4FCD-A41C-C98FE9C100FC}" type="presParOf" srcId="{1D3C883B-56AD-48A7-96B0-F68C77F655FB}" destId="{75FF7961-FF5D-493A-8C2D-0574AE03D309}" srcOrd="10" destOrd="0" presId="urn:microsoft.com/office/officeart/2011/layout/HexagonRadial"/>
    <dgm:cxn modelId="{E5B4E4AD-AE2B-496A-B5C4-C8785DF1353F}" type="presParOf" srcId="{1D3C883B-56AD-48A7-96B0-F68C77F655FB}" destId="{AB80C62A-CE42-484E-91D5-143FB4E9FE4D}" srcOrd="11" destOrd="0" presId="urn:microsoft.com/office/officeart/2011/layout/HexagonRadial"/>
    <dgm:cxn modelId="{C0EC51A4-2A7F-4099-B416-8294E6E5F4AA}" type="presParOf" srcId="{AB80C62A-CE42-484E-91D5-143FB4E9FE4D}" destId="{8897A8AF-8BED-44A0-9A41-50C7B3C0C1EF}" srcOrd="0" destOrd="0" presId="urn:microsoft.com/office/officeart/2011/layout/HexagonRadial"/>
    <dgm:cxn modelId="{118CD818-80FC-4AC2-9E25-01D305725540}" type="presParOf" srcId="{1D3C883B-56AD-48A7-96B0-F68C77F655FB}" destId="{9AAAE37B-5FD3-4C95-B200-FFDA7DCDDF52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8072-2A19-40D3-8F89-ED5DE3C50C4F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239B-FDF5-4B6E-83D3-357546E32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080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8072-2A19-40D3-8F89-ED5DE3C50C4F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239B-FDF5-4B6E-83D3-357546E32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99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8072-2A19-40D3-8F89-ED5DE3C50C4F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239B-FDF5-4B6E-83D3-357546E32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722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B878072-2A19-40D3-8F89-ED5DE3C50C4F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FF4239B-FDF5-4B6E-83D3-357546E32F7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1543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8072-2A19-40D3-8F89-ED5DE3C50C4F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239B-FDF5-4B6E-83D3-357546E32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820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8072-2A19-40D3-8F89-ED5DE3C50C4F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239B-FDF5-4B6E-83D3-357546E32F7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6387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8072-2A19-40D3-8F89-ED5DE3C50C4F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239B-FDF5-4B6E-83D3-357546E32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32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8072-2A19-40D3-8F89-ED5DE3C50C4F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239B-FDF5-4B6E-83D3-357546E32F77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0846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8072-2A19-40D3-8F89-ED5DE3C50C4F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239B-FDF5-4B6E-83D3-357546E32F7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9724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8072-2A19-40D3-8F89-ED5DE3C50C4F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239B-FDF5-4B6E-83D3-357546E32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6934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8072-2A19-40D3-8F89-ED5DE3C50C4F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239B-FDF5-4B6E-83D3-357546E32F7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530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8072-2A19-40D3-8F89-ED5DE3C50C4F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239B-FDF5-4B6E-83D3-357546E32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4696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8072-2A19-40D3-8F89-ED5DE3C50C4F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239B-FDF5-4B6E-83D3-357546E32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401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8072-2A19-40D3-8F89-ED5DE3C50C4F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239B-FDF5-4B6E-83D3-357546E32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5673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8072-2A19-40D3-8F89-ED5DE3C50C4F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239B-FDF5-4B6E-83D3-357546E32F7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63166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8072-2A19-40D3-8F89-ED5DE3C50C4F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239B-FDF5-4B6E-83D3-357546E32F7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01930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8072-2A19-40D3-8F89-ED5DE3C50C4F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239B-FDF5-4B6E-83D3-357546E32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60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8072-2A19-40D3-8F89-ED5DE3C50C4F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239B-FDF5-4B6E-83D3-357546E32F7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352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8072-2A19-40D3-8F89-ED5DE3C50C4F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239B-FDF5-4B6E-83D3-357546E32F7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9449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8072-2A19-40D3-8F89-ED5DE3C50C4F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239B-FDF5-4B6E-83D3-357546E32F7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68786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8072-2A19-40D3-8F89-ED5DE3C50C4F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239B-FDF5-4B6E-83D3-357546E32F7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08807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878072-2A19-40D3-8F89-ED5DE3C50C4F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FF4239B-FDF5-4B6E-83D3-357546E32F7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932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8072-2A19-40D3-8F89-ED5DE3C50C4F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239B-FDF5-4B6E-83D3-357546E32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3746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8072-2A19-40D3-8F89-ED5DE3C50C4F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239B-FDF5-4B6E-83D3-357546E32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6429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8072-2A19-40D3-8F89-ED5DE3C50C4F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239B-FDF5-4B6E-83D3-357546E32F7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21695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8072-2A19-40D3-8F89-ED5DE3C50C4F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239B-FDF5-4B6E-83D3-357546E32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9448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8072-2A19-40D3-8F89-ED5DE3C50C4F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239B-FDF5-4B6E-83D3-357546E32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847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8072-2A19-40D3-8F89-ED5DE3C50C4F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239B-FDF5-4B6E-83D3-357546E32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574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8072-2A19-40D3-8F89-ED5DE3C50C4F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239B-FDF5-4B6E-83D3-357546E32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9203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8072-2A19-40D3-8F89-ED5DE3C50C4F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239B-FDF5-4B6E-83D3-357546E32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555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8072-2A19-40D3-8F89-ED5DE3C50C4F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239B-FDF5-4B6E-83D3-357546E32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7590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8072-2A19-40D3-8F89-ED5DE3C50C4F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239B-FDF5-4B6E-83D3-357546E32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0273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8072-2A19-40D3-8F89-ED5DE3C50C4F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239B-FDF5-4B6E-83D3-357546E32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429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8072-2A19-40D3-8F89-ED5DE3C50C4F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239B-FDF5-4B6E-83D3-357546E32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6754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8072-2A19-40D3-8F89-ED5DE3C50C4F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239B-FDF5-4B6E-83D3-357546E32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505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8072-2A19-40D3-8F89-ED5DE3C50C4F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239B-FDF5-4B6E-83D3-357546E32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4955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8072-2A19-40D3-8F89-ED5DE3C50C4F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239B-FDF5-4B6E-83D3-357546E32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4737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8072-2A19-40D3-8F89-ED5DE3C50C4F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239B-FDF5-4B6E-83D3-357546E32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7819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8072-2A19-40D3-8F89-ED5DE3C50C4F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239B-FDF5-4B6E-83D3-357546E32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561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8072-2A19-40D3-8F89-ED5DE3C50C4F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239B-FDF5-4B6E-83D3-357546E32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398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8072-2A19-40D3-8F89-ED5DE3C50C4F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239B-FDF5-4B6E-83D3-357546E32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6857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8072-2A19-40D3-8F89-ED5DE3C50C4F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239B-FDF5-4B6E-83D3-357546E32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9998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8072-2A19-40D3-8F89-ED5DE3C50C4F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239B-FDF5-4B6E-83D3-357546E32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288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8072-2A19-40D3-8F89-ED5DE3C50C4F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239B-FDF5-4B6E-83D3-357546E32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102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8072-2A19-40D3-8F89-ED5DE3C50C4F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239B-FDF5-4B6E-83D3-357546E32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0474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8072-2A19-40D3-8F89-ED5DE3C50C4F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239B-FDF5-4B6E-83D3-357546E32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7397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8072-2A19-40D3-8F89-ED5DE3C50C4F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239B-FDF5-4B6E-83D3-357546E32F7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71347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8072-2A19-40D3-8F89-ED5DE3C50C4F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239B-FDF5-4B6E-83D3-357546E32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228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8072-2A19-40D3-8F89-ED5DE3C50C4F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239B-FDF5-4B6E-83D3-357546E32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914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8072-2A19-40D3-8F89-ED5DE3C50C4F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239B-FDF5-4B6E-83D3-357546E32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5204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8072-2A19-40D3-8F89-ED5DE3C50C4F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239B-FDF5-4B6E-83D3-357546E32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093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8072-2A19-40D3-8F89-ED5DE3C50C4F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239B-FDF5-4B6E-83D3-357546E32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272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8072-2A19-40D3-8F89-ED5DE3C50C4F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239B-FDF5-4B6E-83D3-357546E32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154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8072-2A19-40D3-8F89-ED5DE3C50C4F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239B-FDF5-4B6E-83D3-357546E32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386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8072-2A19-40D3-8F89-ED5DE3C50C4F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239B-FDF5-4B6E-83D3-357546E32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600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8072-2A19-40D3-8F89-ED5DE3C50C4F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239B-FDF5-4B6E-83D3-357546E32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863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21" Type="http://schemas.openxmlformats.org/officeDocument/2006/relationships/image" Target="../media/image10.png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78072-2A19-40D3-8F89-ED5DE3C50C4F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4239B-FDF5-4B6E-83D3-357546E32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39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B878072-2A19-40D3-8F89-ED5DE3C50C4F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FF4239B-FDF5-4B6E-83D3-357546E32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81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B878072-2A19-40D3-8F89-ED5DE3C50C4F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FF4239B-FDF5-4B6E-83D3-357546E32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475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B878072-2A19-40D3-8F89-ED5DE3C50C4F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4239B-FDF5-4B6E-83D3-357546E32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5232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1880" y="400862"/>
            <a:ext cx="7664295" cy="74595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bn-BD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তোমাদের শুভেচ্ছা 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880" y="1460311"/>
            <a:ext cx="7724633" cy="405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82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926" y="505326"/>
            <a:ext cx="10619873" cy="577516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n-BD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Look at the Picture.... </a:t>
            </a:r>
            <a:endParaRPr lang="en-US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26" y="1371600"/>
            <a:ext cx="10619873" cy="53299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35717" y="3104148"/>
            <a:ext cx="216568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b="1" dirty="0" smtClean="0"/>
              <a:t>Management Level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3611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6598" y="266651"/>
            <a:ext cx="9045526" cy="56334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bn-BD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         * ব্যবস্থাপনার স্তর বা পর্যায়ঃ </a:t>
            </a:r>
            <a:endParaRPr lang="en-US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099490776"/>
              </p:ext>
            </p:extLst>
          </p:nvPr>
        </p:nvGraphicFramePr>
        <p:xfrm>
          <a:off x="1575582" y="1125415"/>
          <a:ext cx="8792307" cy="5732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336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4221"/>
            <a:ext cx="12103768" cy="67737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94558" y="5642811"/>
            <a:ext cx="3248525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Management Fungtions  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8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6453" y="365125"/>
            <a:ext cx="8283074" cy="64552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n-BD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 * </a:t>
            </a:r>
            <a:r>
              <a:rPr lang="en-US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ব্যবস্থাপনার</a:t>
            </a:r>
            <a:r>
              <a:rPr lang="en-US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কার্যাবলী</a:t>
            </a:r>
            <a:r>
              <a:rPr lang="en-US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endParaRPr lang="en-US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989988737"/>
              </p:ext>
            </p:extLst>
          </p:nvPr>
        </p:nvGraphicFramePr>
        <p:xfrm>
          <a:off x="1696453" y="1191125"/>
          <a:ext cx="8398042" cy="5548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595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568" y="224373"/>
            <a:ext cx="129329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				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308" y="1240036"/>
            <a:ext cx="7299716" cy="46878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488907" y="5622878"/>
            <a:ext cx="3562066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6m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47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3402986" y="132348"/>
            <a:ext cx="4213004" cy="2093494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BD" sz="4400" dirty="0" smtClean="0"/>
              <a:t> 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337" y="2419851"/>
            <a:ext cx="762000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20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bn-BD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624137" cy="303513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এস.এম</a:t>
            </a:r>
            <a:r>
              <a:rPr lang="en-US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ওমর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ফারুক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ইনডেক্স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১৫২৫০১৯১</a:t>
            </a:r>
          </a:p>
          <a:p>
            <a:pPr marL="0" indent="0">
              <a:buNone/>
            </a:pPr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এস.পি.এস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কালকিনি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মাদারীপুর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bn-BD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03513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একাদশ / দ্বাদশ </a:t>
            </a:r>
          </a:p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ব্যবসায় সংগঠন ও ব্যবস্থাপনা-২</a:t>
            </a:r>
          </a:p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 ০১ </a:t>
            </a:r>
          </a:p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 ১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-০২-২০২০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14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1" y="228600"/>
            <a:ext cx="5955631" cy="613612"/>
          </a:xfrm>
        </p:spPr>
        <p:txBody>
          <a:bodyPr>
            <a:normAutofit fontScale="90000"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টি  মনোযোগ সহকারে দেখোঃ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6432"/>
            <a:ext cx="12192000" cy="5931568"/>
          </a:xfrm>
        </p:spPr>
      </p:pic>
      <p:sp>
        <p:nvSpPr>
          <p:cNvPr id="4" name="TextBox 3"/>
          <p:cNvSpPr txBox="1"/>
          <p:nvPr/>
        </p:nvSpPr>
        <p:spPr>
          <a:xfrm>
            <a:off x="7964905" y="6027821"/>
            <a:ext cx="3910263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Manage</a:t>
            </a:r>
            <a:r>
              <a:rPr lang="bn-BD" sz="3200" dirty="0" smtClean="0"/>
              <a:t>rial Work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8240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64905" y="6027821"/>
            <a:ext cx="3910263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Manage</a:t>
            </a:r>
            <a:r>
              <a:rPr lang="bn-BD" sz="3200" dirty="0" smtClean="0"/>
              <a:t>rial Work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7305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472863" cy="585369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ধারনা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58779"/>
            <a:ext cx="9472863" cy="545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38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7778" y="521536"/>
            <a:ext cx="2947737" cy="57333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 ফলঃ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8463" y="1395663"/>
            <a:ext cx="106479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Arial" panose="020B0604020202020204" pitchFamily="34" charset="0"/>
              <a:buChar char="•"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ব্যবস্থাপনা কি তা লিখতে পারবে । 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ব্যবস্থাপনার স্তর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সমূহ বর্ণনা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 । 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ব্যস্থাপনার কার্যাবলী আলোচনা করতে পারবে । 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70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64905" y="6027821"/>
            <a:ext cx="3910263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Manage</a:t>
            </a:r>
            <a:r>
              <a:rPr lang="bn-BD" sz="3200" dirty="0" smtClean="0"/>
              <a:t>rial Work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5095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852" y="601579"/>
            <a:ext cx="1115327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ব্যবস্থাপনাঃ ব্যবস্থাপনা  হচ্ছে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পূর্বানুমান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পরিকল্পনা করা , সংগঠিত করা , আদেশ , নির্দেশ দেয়া সমন্বয় সাধন ও নিয়ন্ত্রন করা ।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To Manage Is to Forecast &amp; Plan  , to Organize To Command , To Co- Ordinate and to Control . </a:t>
            </a:r>
          </a:p>
          <a:p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433136" y="721893"/>
            <a:ext cx="433137" cy="4451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03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" t="44" r="187" b="8218"/>
          <a:stretch/>
        </p:blipFill>
        <p:spPr>
          <a:xfrm>
            <a:off x="2646946" y="264695"/>
            <a:ext cx="6411653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39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4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168</Words>
  <Application>Microsoft Office PowerPoint</Application>
  <PresentationFormat>Widescreen</PresentationFormat>
  <Paragraphs>43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Arial</vt:lpstr>
      <vt:lpstr>Calibri</vt:lpstr>
      <vt:lpstr>Calibri Light</vt:lpstr>
      <vt:lpstr>Century Gothic</vt:lpstr>
      <vt:lpstr>Corbel</vt:lpstr>
      <vt:lpstr>Garamond</vt:lpstr>
      <vt:lpstr>NikoshBAN</vt:lpstr>
      <vt:lpstr>NikoshLightBAN</vt:lpstr>
      <vt:lpstr>Vrinda</vt:lpstr>
      <vt:lpstr>Wingdings 3</vt:lpstr>
      <vt:lpstr>Office Theme</vt:lpstr>
      <vt:lpstr>Organic</vt:lpstr>
      <vt:lpstr>Basis</vt:lpstr>
      <vt:lpstr>Ion</vt:lpstr>
      <vt:lpstr>আজকের ক্লাসে তোমাদের শুভেচ্ছা </vt:lpstr>
      <vt:lpstr>পরিচিতি </vt:lpstr>
      <vt:lpstr>ছবি টি  মনোযোগ সহকারে দেখোঃ  </vt:lpstr>
      <vt:lpstr>PowerPoint Presentation</vt:lpstr>
      <vt:lpstr>আজকের পাঠঃ  ব্যবস্থাপনার মৌলিক ধারনা </vt:lpstr>
      <vt:lpstr>শিখন ফলঃ</vt:lpstr>
      <vt:lpstr>PowerPoint Presentation</vt:lpstr>
      <vt:lpstr>PowerPoint Presentation</vt:lpstr>
      <vt:lpstr>PowerPoint Presentation</vt:lpstr>
      <vt:lpstr>Look at the Picture.... </vt:lpstr>
      <vt:lpstr>          * ব্যবস্থাপনার স্তর বা পর্যায়ঃ </vt:lpstr>
      <vt:lpstr>PowerPoint Presentation</vt:lpstr>
      <vt:lpstr>  * ব্যবস্থাপনার কার্যাবলী 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ক্লাসে তোমাদের শুভেচ্ছা </dc:title>
  <dc:creator>User</dc:creator>
  <cp:lastModifiedBy>S M Omor Faruk</cp:lastModifiedBy>
  <cp:revision>64</cp:revision>
  <dcterms:created xsi:type="dcterms:W3CDTF">2020-02-16T10:29:39Z</dcterms:created>
  <dcterms:modified xsi:type="dcterms:W3CDTF">2020-02-17T07:03:28Z</dcterms:modified>
</cp:coreProperties>
</file>