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9" r:id="rId9"/>
    <p:sldId id="295" r:id="rId10"/>
    <p:sldId id="276" r:id="rId11"/>
    <p:sldId id="293" r:id="rId12"/>
    <p:sldId id="294" r:id="rId13"/>
    <p:sldId id="277" r:id="rId14"/>
    <p:sldId id="296" r:id="rId15"/>
    <p:sldId id="297" r:id="rId16"/>
    <p:sldId id="29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109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089C-BFA6-4C1A-9642-FB41515F96E5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F8323-C51E-415A-BD7F-280C3CFE71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F8323-C51E-415A-BD7F-280C3CFE71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69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F8323-C51E-415A-BD7F-280C3CFE719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4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246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4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2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07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61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14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0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19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28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8FF7-AB00-4688-A26A-FCC3FBE27610}" type="datetimeFigureOut">
              <a:rPr lang="en-US" smtClean="0"/>
              <a:t>17-Feb-20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9895-1682-42D1-B80B-2EDDAFB1D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58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85800"/>
            <a:ext cx="8077200" cy="54864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474305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86000"/>
            <a:ext cx="3560232" cy="457199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3078480" y="609600"/>
            <a:ext cx="3733800" cy="101566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What is it?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51516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752600"/>
            <a:ext cx="7086600" cy="28623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In group </a:t>
            </a:r>
            <a:r>
              <a:rPr lang="en-US" sz="6000" dirty="0" err="1" smtClean="0"/>
              <a:t>ss</a:t>
            </a:r>
            <a:r>
              <a:rPr lang="en-US" sz="6000" dirty="0" smtClean="0"/>
              <a:t> says a cake we cut in our birthday.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23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7620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The father of nation was born in 1920,100 years ago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8700" y="3962400"/>
            <a:ext cx="6438900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So we celebrate </a:t>
            </a:r>
            <a:r>
              <a:rPr lang="en-US" sz="5400" dirty="0" err="1" smtClean="0"/>
              <a:t>Mujib</a:t>
            </a:r>
            <a:r>
              <a:rPr lang="en-US" sz="5400" dirty="0" smtClean="0"/>
              <a:t> </a:t>
            </a:r>
            <a:r>
              <a:rPr lang="en-US" sz="5400" dirty="0" err="1" smtClean="0"/>
              <a:t>Borsho</a:t>
            </a:r>
            <a:r>
              <a:rPr lang="en-US" sz="5400" dirty="0" smtClean="0"/>
              <a:t> this year,2020.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6230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76400"/>
            <a:ext cx="7687733" cy="43243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06836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209800"/>
            <a:ext cx="7696200" cy="132343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was the reason they kill this innocent </a:t>
            </a:r>
            <a:r>
              <a:rPr lang="en-US" sz="4000" dirty="0" err="1" smtClean="0"/>
              <a:t>boy,Our</a:t>
            </a:r>
            <a:r>
              <a:rPr lang="en-US" sz="4000" dirty="0" smtClean="0"/>
              <a:t> </a:t>
            </a:r>
            <a:r>
              <a:rPr lang="en-US" sz="4000" dirty="0" err="1" smtClean="0"/>
              <a:t>love,Our</a:t>
            </a:r>
            <a:r>
              <a:rPr lang="en-US" sz="4000" dirty="0" smtClean="0"/>
              <a:t> future.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38494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8077200" cy="341632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  <a:r>
              <a:rPr lang="en-US" sz="5400" dirty="0" smtClean="0"/>
              <a:t>                                            Homework</a:t>
            </a:r>
          </a:p>
          <a:p>
            <a:r>
              <a:rPr lang="en-US" sz="5400" dirty="0" smtClean="0"/>
              <a:t>Think about this person and write 10 lines about him.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553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250950"/>
            <a:ext cx="7408950" cy="423545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2107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3823532"/>
            <a:ext cx="8077200" cy="193899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solidFill>
                  <a:sysClr val="windowText" lastClr="000000"/>
                </a:solidFill>
              </a:rPr>
              <a:t>Uttam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</a:rPr>
              <a:t>chandra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</a:t>
            </a:r>
            <a:r>
              <a:rPr lang="en-US" sz="4000" dirty="0" err="1" smtClean="0">
                <a:solidFill>
                  <a:sysClr val="windowText" lastClr="000000"/>
                </a:solidFill>
              </a:rPr>
              <a:t>samadder</a:t>
            </a:r>
            <a:endParaRPr lang="en-US" sz="4000" dirty="0" smtClean="0">
              <a:solidFill>
                <a:sysClr val="windowText" lastClr="000000"/>
              </a:solidFill>
            </a:endParaRPr>
          </a:p>
          <a:p>
            <a:pPr algn="ctr"/>
            <a:r>
              <a:rPr lang="en-US" sz="4000" dirty="0" smtClean="0">
                <a:solidFill>
                  <a:sysClr val="windowText" lastClr="000000"/>
                </a:solidFill>
              </a:rPr>
              <a:t>Head  teacher</a:t>
            </a:r>
          </a:p>
          <a:p>
            <a:pPr algn="ctr"/>
            <a:r>
              <a:rPr lang="en-US" sz="4000" dirty="0" err="1" smtClean="0">
                <a:solidFill>
                  <a:sysClr val="windowText" lastClr="000000"/>
                </a:solidFill>
              </a:rPr>
              <a:t>Kachipara</a:t>
            </a:r>
            <a:r>
              <a:rPr lang="en-US" sz="4000" dirty="0" smtClean="0">
                <a:solidFill>
                  <a:sysClr val="windowText" lastClr="000000"/>
                </a:solidFill>
              </a:rPr>
              <a:t> Govt. Primary School</a:t>
            </a:r>
            <a:endParaRPr lang="en-US" sz="4000" dirty="0">
              <a:solidFill>
                <a:sysClr val="windowText" lastClr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1066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80662" y="568220"/>
            <a:ext cx="4015138" cy="92333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smtClean="0"/>
              <a:t>Presented  by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756" y="122753"/>
            <a:ext cx="2257425" cy="22574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28546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600200"/>
            <a:ext cx="8534400" cy="34163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/>
              <a:t>Class:</a:t>
            </a:r>
            <a:r>
              <a:rPr lang="en-US" sz="5400" dirty="0" err="1" smtClean="0"/>
              <a:t>Five</a:t>
            </a:r>
            <a:endParaRPr lang="en-US" sz="5400" dirty="0" smtClean="0"/>
          </a:p>
          <a:p>
            <a:r>
              <a:rPr lang="en-US" sz="5400" dirty="0" smtClean="0"/>
              <a:t>Sub   :English</a:t>
            </a:r>
          </a:p>
          <a:p>
            <a:r>
              <a:rPr lang="en-US" sz="5400" dirty="0" smtClean="0"/>
              <a:t>Knowledge about The Father of Nation.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2872290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7399983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/>
              <a:t>Learning  Outcomes</a:t>
            </a:r>
            <a:endParaRPr lang="en-US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581400"/>
            <a:ext cx="8534400" cy="206210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By the  end of   the lesson  the students  will be able </a:t>
            </a:r>
          </a:p>
          <a:p>
            <a:r>
              <a:rPr lang="en-US" sz="3200" dirty="0" smtClean="0"/>
              <a:t>***To gather some </a:t>
            </a:r>
            <a:r>
              <a:rPr lang="en-US" sz="3200" dirty="0" err="1" smtClean="0"/>
              <a:t>knowedge</a:t>
            </a:r>
            <a:r>
              <a:rPr lang="en-US" sz="3200" dirty="0" smtClean="0"/>
              <a:t> about The father of nation.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96359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15415" y="762000"/>
            <a:ext cx="6019800" cy="83099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LOOK AT THE PICTURES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15" y="2667000"/>
            <a:ext cx="5987143" cy="3352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0852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85800"/>
            <a:ext cx="8410992" cy="5257800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10468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2438400"/>
            <a:ext cx="7543800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Ask </a:t>
            </a:r>
            <a:r>
              <a:rPr lang="en-US" sz="5400" dirty="0" err="1" smtClean="0"/>
              <a:t>ss</a:t>
            </a:r>
            <a:r>
              <a:rPr lang="en-US" sz="5400" dirty="0" smtClean="0"/>
              <a:t> Who is this person?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2804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2362200"/>
            <a:ext cx="7772400" cy="175432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If this person not </a:t>
            </a:r>
            <a:r>
              <a:rPr lang="en-US" sz="5400" dirty="0" err="1" smtClean="0"/>
              <a:t>born,we</a:t>
            </a:r>
            <a:r>
              <a:rPr lang="en-US" sz="5400" dirty="0" smtClean="0"/>
              <a:t> can not get Independent</a:t>
            </a:r>
            <a:r>
              <a:rPr lang="en-US" dirty="0" smtClean="0"/>
              <a:t>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965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1219200"/>
            <a:ext cx="7315200" cy="4953000"/>
          </a:xfrm>
          <a:prstGeom prst="rect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This </a:t>
            </a:r>
            <a:r>
              <a:rPr lang="en-US" sz="6600" dirty="0" err="1" smtClean="0"/>
              <a:t>honourable</a:t>
            </a:r>
            <a:r>
              <a:rPr lang="en-US" sz="6600" dirty="0" smtClean="0"/>
              <a:t> person was The Father of Nation.</a:t>
            </a:r>
            <a:endParaRPr lang="en-US" sz="6600" dirty="0" smtClean="0"/>
          </a:p>
        </p:txBody>
      </p:sp>
    </p:spTree>
    <p:extLst>
      <p:ext uri="{BB962C8B-B14F-4D97-AF65-F5344CB8AC3E}">
        <p14:creationId xmlns:p14="http://schemas.microsoft.com/office/powerpoint/2010/main" val="2397804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139</Words>
  <Application>Microsoft Office PowerPoint</Application>
  <PresentationFormat>On-screen Show (4:3)</PresentationFormat>
  <Paragraphs>23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uttam</dc:creator>
  <cp:lastModifiedBy>Kachipara GPS</cp:lastModifiedBy>
  <cp:revision>48</cp:revision>
  <dcterms:created xsi:type="dcterms:W3CDTF">2017-07-26T00:05:14Z</dcterms:created>
  <dcterms:modified xsi:type="dcterms:W3CDTF">2020-02-16T19:11:16Z</dcterms:modified>
</cp:coreProperties>
</file>