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DPE\Picture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38200" y="4038600"/>
            <a:ext cx="7391400" cy="11430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elcome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1066800"/>
            <a:ext cx="2553419" cy="28812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858000"/>
            <a:ext cx="9144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2"/>
                </a:solidFill>
              </a:rPr>
              <a:t>Pankaj </a:t>
            </a:r>
            <a:r>
              <a:rPr lang="en-US" dirty="0" err="1" smtClean="0">
                <a:solidFill>
                  <a:schemeClr val="tx2"/>
                </a:solidFill>
              </a:rPr>
              <a:t>Datta</a:t>
            </a:r>
            <a:r>
              <a:rPr lang="en-US" dirty="0" smtClean="0">
                <a:solidFill>
                  <a:schemeClr val="tx2"/>
                </a:solidFill>
              </a:rPr>
              <a:t> Assistant Teacher. </a:t>
            </a:r>
            <a:r>
              <a:rPr lang="en-US" dirty="0" err="1" smtClean="0">
                <a:solidFill>
                  <a:schemeClr val="tx2"/>
                </a:solidFill>
              </a:rPr>
              <a:t>Shyamnogor</a:t>
            </a:r>
            <a:r>
              <a:rPr lang="en-US" dirty="0" smtClean="0">
                <a:solidFill>
                  <a:schemeClr val="tx2"/>
                </a:solidFill>
              </a:rPr>
              <a:t> Govt. Primary School.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0" y="0"/>
            <a:ext cx="9144000" cy="1524000"/>
          </a:xfrm>
          <a:prstGeom prst="snip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DPE\Desktop\New folder\20200203_121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09800"/>
            <a:ext cx="4419600" cy="4648200"/>
          </a:xfrm>
          <a:prstGeom prst="rect">
            <a:avLst/>
          </a:prstGeom>
          <a:noFill/>
        </p:spPr>
      </p:pic>
      <p:pic>
        <p:nvPicPr>
          <p:cNvPr id="3075" name="Picture 3" descr="C:\Users\DPE\Desktop\New folder\20200203_121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8768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Group Red: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         Why is </a:t>
            </a:r>
            <a:r>
              <a:rPr lang="en-US" sz="2800" dirty="0" err="1" smtClean="0">
                <a:solidFill>
                  <a:schemeClr val="tx1"/>
                </a:solidFill>
              </a:rPr>
              <a:t>Sima</a:t>
            </a:r>
            <a:r>
              <a:rPr lang="en-US" sz="2800" dirty="0" smtClean="0">
                <a:solidFill>
                  <a:schemeClr val="tx1"/>
                </a:solidFill>
              </a:rPr>
              <a:t> using a lot of tissues?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         Why can’t </a:t>
            </a:r>
            <a:r>
              <a:rPr lang="en-US" sz="2800" dirty="0" err="1" smtClean="0">
                <a:solidFill>
                  <a:schemeClr val="tx1"/>
                </a:solidFill>
              </a:rPr>
              <a:t>Sima</a:t>
            </a:r>
            <a:r>
              <a:rPr lang="en-US" sz="2800" dirty="0" smtClean="0">
                <a:solidFill>
                  <a:schemeClr val="tx1"/>
                </a:solidFill>
              </a:rPr>
              <a:t> eat very much?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33400" y="1066800"/>
            <a:ext cx="4572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57200" y="1905000"/>
            <a:ext cx="4572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124200"/>
            <a:ext cx="9144000" cy="3276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</a:rPr>
              <a:t>Group Green: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        Does </a:t>
            </a:r>
            <a:r>
              <a:rPr lang="en-US" sz="2800" dirty="0" err="1" smtClean="0">
                <a:solidFill>
                  <a:schemeClr val="tx1"/>
                </a:solidFill>
              </a:rPr>
              <a:t>Sima’s</a:t>
            </a:r>
            <a:r>
              <a:rPr lang="en-US" sz="2800" dirty="0" smtClean="0">
                <a:solidFill>
                  <a:schemeClr val="tx1"/>
                </a:solidFill>
              </a:rPr>
              <a:t> doctor want her to eat?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        Why can’t </a:t>
            </a:r>
            <a:r>
              <a:rPr lang="en-US" sz="2800" dirty="0" err="1" smtClean="0">
                <a:solidFill>
                  <a:schemeClr val="tx1"/>
                </a:solidFill>
              </a:rPr>
              <a:t>Sima’s</a:t>
            </a:r>
            <a:r>
              <a:rPr lang="en-US" sz="2800" dirty="0" smtClean="0">
                <a:solidFill>
                  <a:schemeClr val="tx1"/>
                </a:solidFill>
              </a:rPr>
              <a:t> friend’s visit her?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3400" y="4648200"/>
            <a:ext cx="3810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3400" y="5486400"/>
            <a:ext cx="3810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  <p:bldP spid="5" grpId="0" animBg="1"/>
      <p:bldP spid="6" grpId="0" build="p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Today                   The day before tomorrow.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 Cough                   A kind of disease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 Energy                  Capacity for doing work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   Drink                          To take liquid into one’s mouth and  swallow it.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Visit                      To go a place and meet people.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9144000" cy="1219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Matching words with meaning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1371600" y="2743200"/>
            <a:ext cx="1295400" cy="76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>
            <a:off x="1447800" y="3505200"/>
            <a:ext cx="1219200" cy="76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1600200" y="4267200"/>
            <a:ext cx="1066800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1219200" y="4876800"/>
            <a:ext cx="1219200" cy="76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1143000" y="5562600"/>
            <a:ext cx="1447800" cy="76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0"/>
            <a:ext cx="8458200" cy="1447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447800"/>
            <a:ext cx="9144000" cy="5410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What happened to </a:t>
            </a:r>
            <a:r>
              <a:rPr lang="en-US" sz="3200" dirty="0" err="1" smtClean="0">
                <a:solidFill>
                  <a:schemeClr val="tx1"/>
                </a:solidFill>
              </a:rPr>
              <a:t>Sima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What is flu? What does flu cause?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Why is </a:t>
            </a:r>
            <a:r>
              <a:rPr lang="en-US" sz="3200" dirty="0" err="1" smtClean="0">
                <a:solidFill>
                  <a:schemeClr val="tx1"/>
                </a:solidFill>
              </a:rPr>
              <a:t>Sima</a:t>
            </a:r>
            <a:r>
              <a:rPr lang="en-US" sz="3200" dirty="0" smtClean="0">
                <a:solidFill>
                  <a:schemeClr val="tx1"/>
                </a:solidFill>
              </a:rPr>
              <a:t> at home today?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Why didn’t </a:t>
            </a:r>
            <a:r>
              <a:rPr lang="en-US" sz="3200" dirty="0" err="1" smtClean="0">
                <a:solidFill>
                  <a:schemeClr val="tx1"/>
                </a:solidFill>
              </a:rPr>
              <a:t>Sima</a:t>
            </a:r>
            <a:r>
              <a:rPr lang="en-US" sz="3200" dirty="0" smtClean="0">
                <a:solidFill>
                  <a:schemeClr val="tx1"/>
                </a:solidFill>
              </a:rPr>
              <a:t> go to school?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153400" cy="23621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038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4114800"/>
            <a:ext cx="9144000" cy="2743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Understood the weak student by teacher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-228600"/>
            <a:ext cx="8763000" cy="2743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Understood the weak student by strong student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8763000" cy="2590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Pair Work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304800" y="2819400"/>
            <a:ext cx="8305800" cy="36576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Write at least 5 sentence about </a:t>
            </a:r>
            <a:r>
              <a:rPr lang="en-US" sz="5400" dirty="0" err="1" smtClean="0">
                <a:solidFill>
                  <a:schemeClr val="tx1"/>
                </a:solidFill>
              </a:rPr>
              <a:t>Sima’s</a:t>
            </a:r>
            <a:r>
              <a:rPr lang="en-US" sz="5400" dirty="0" smtClean="0">
                <a:solidFill>
                  <a:schemeClr val="tx1"/>
                </a:solidFill>
              </a:rPr>
              <a:t> illness.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c6d2ed348c3abac5fddeea8129c5d9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-304800"/>
            <a:ext cx="464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5c6d2ed348c3abac5fddeea8129c5d9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438400"/>
            <a:ext cx="464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JUST FOR YO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63600" y="508000"/>
            <a:ext cx="1625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JUST FOR YO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39800" y="3022600"/>
            <a:ext cx="1625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>
                <a:solidFill>
                  <a:schemeClr val="tx1"/>
                </a:solidFill>
              </a:rPr>
              <a:t>GOOD </a:t>
            </a:r>
            <a:r>
              <a:rPr lang="en-US" sz="9600" smtClean="0">
                <a:solidFill>
                  <a:schemeClr val="tx1"/>
                </a:solidFill>
              </a:rPr>
              <a:t>BYE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58 0.73241 L 0.01875 -0.81111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7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52400"/>
            <a:ext cx="8077200" cy="2133600"/>
          </a:xfrm>
          <a:prstGeom prst="horizontalScroll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76200">
            <a:solidFill>
              <a:srgbClr val="7030A0"/>
            </a:solidFill>
          </a:ln>
        </p:spPr>
        <p:txBody>
          <a:bodyPr wrap="square" rtlCol="0">
            <a:prstTxWarp prst="textCanDown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Presented by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838200" y="1905000"/>
            <a:ext cx="7315200" cy="495300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Pankaj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Datta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(Assistant teacher)</a:t>
            </a:r>
          </a:p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Shyamnagar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Govt. Primary school.</a:t>
            </a:r>
          </a:p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Chhatak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Phone :01717725265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www.pankajdattaat@gmail.com</a:t>
            </a:r>
          </a:p>
        </p:txBody>
      </p:sp>
      <p:pic>
        <p:nvPicPr>
          <p:cNvPr id="2050" name="Picture 2" descr="C:\Users\DPE\Desktop\IMG_20170908_075107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133600"/>
            <a:ext cx="1752600" cy="2068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6858000"/>
            <a:ext cx="9144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2"/>
                </a:solidFill>
              </a:rPr>
              <a:t>Pankaj </a:t>
            </a:r>
            <a:r>
              <a:rPr lang="en-US" dirty="0" err="1" smtClean="0">
                <a:solidFill>
                  <a:schemeClr val="tx2"/>
                </a:solidFill>
              </a:rPr>
              <a:t>Datta</a:t>
            </a:r>
            <a:r>
              <a:rPr lang="en-US" dirty="0" smtClean="0">
                <a:solidFill>
                  <a:schemeClr val="tx2"/>
                </a:solidFill>
              </a:rPr>
              <a:t> Assistant Teacher. </a:t>
            </a:r>
            <a:r>
              <a:rPr lang="en-US" dirty="0" err="1" smtClean="0">
                <a:solidFill>
                  <a:schemeClr val="tx2"/>
                </a:solidFill>
              </a:rPr>
              <a:t>Shyamnogor</a:t>
            </a:r>
            <a:r>
              <a:rPr lang="en-US" dirty="0" smtClean="0">
                <a:solidFill>
                  <a:schemeClr val="tx2"/>
                </a:solidFill>
              </a:rPr>
              <a:t> Govt. Primary School.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1447800" cy="193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609600" y="0"/>
            <a:ext cx="7848600" cy="1524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English For Today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810000"/>
            <a:ext cx="6248400" cy="2667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Class-Five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Subject-English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8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Lesson:1-2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52400" y="152400"/>
            <a:ext cx="8610600" cy="67056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will be able to…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1.3.1: recognize which words in a sentence are stressed.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2.1.1: carry out simple commands and instruction.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1.1.2: say sentences with proper sound.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5.1.1: read silently with understanding paragraph.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6.1.1: read instructions and carry out them.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0" y="0"/>
            <a:ext cx="9144000" cy="64008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chemeClr val="tx1"/>
                </a:solidFill>
              </a:rPr>
              <a:t>Look at the picture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PE\Desktop\20200202_14381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91200" y="3657600"/>
            <a:ext cx="1524000" cy="381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Doctor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962400"/>
            <a:ext cx="1219200" cy="381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Sima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cub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Declaration of the topic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457200" y="2209800"/>
            <a:ext cx="7391400" cy="3657600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Write to me soon!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 and talk about it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DPE\Desktop\20200202_15044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22860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Users\DPE\Desktop\20200202_15045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76400"/>
            <a:ext cx="2286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Users\DPE\Desktop\20200202_15045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419600"/>
            <a:ext cx="21336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Users\DPE\Desktop\20200202_150506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495800"/>
            <a:ext cx="22860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ight Arrow 9"/>
          <p:cNvSpPr/>
          <p:nvPr/>
        </p:nvSpPr>
        <p:spPr>
          <a:xfrm>
            <a:off x="2819400" y="23622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276600" y="2133600"/>
            <a:ext cx="1524000" cy="6858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Runny nose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4953000" y="32004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/>
          <p:cNvSpPr/>
          <p:nvPr/>
        </p:nvSpPr>
        <p:spPr>
          <a:xfrm>
            <a:off x="3200400" y="2971800"/>
            <a:ext cx="1676400" cy="6096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Headache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590800" y="47244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3352800" y="4495800"/>
            <a:ext cx="1676400" cy="762000"/>
          </a:xfrm>
          <a:prstGeom prst="snip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Stomach ache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4572000" y="5715000"/>
            <a:ext cx="609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/>
          <p:cNvSpPr/>
          <p:nvPr/>
        </p:nvSpPr>
        <p:spPr>
          <a:xfrm>
            <a:off x="2971800" y="5638800"/>
            <a:ext cx="1447800" cy="5334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Chills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build="p" animBg="1"/>
      <p:bldP spid="12" grpId="0" animBg="1"/>
      <p:bldP spid="13" grpId="0" build="p" animBg="1"/>
      <p:bldP spid="14" grpId="0" animBg="1"/>
      <p:bldP spid="15" grpId="0" build="p" animBg="1"/>
      <p:bldP spid="16" grpId="0" animBg="1"/>
      <p:bldP spid="1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905000" y="0"/>
            <a:ext cx="5181600" cy="16002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 reading the text loudly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0" y="4038600"/>
            <a:ext cx="8915400" cy="2819400"/>
          </a:xfrm>
          <a:prstGeom prst="snip2Same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Sima</a:t>
            </a:r>
            <a:r>
              <a:rPr lang="en-US" sz="2400" dirty="0" smtClean="0">
                <a:solidFill>
                  <a:schemeClr val="tx1"/>
                </a:solidFill>
              </a:rPr>
              <a:t> is at home today. She didn’t go to school because she is ill. She has a cough and a sore throat. She also feels very warm because she has a fever. She has the flu. The doctor visited </a:t>
            </a:r>
            <a:r>
              <a:rPr lang="en-US" sz="2400" dirty="0" err="1" smtClean="0">
                <a:solidFill>
                  <a:schemeClr val="tx1"/>
                </a:solidFill>
              </a:rPr>
              <a:t>Sima</a:t>
            </a:r>
            <a:r>
              <a:rPr lang="en-US" sz="2400" dirty="0" smtClean="0">
                <a:solidFill>
                  <a:schemeClr val="tx1"/>
                </a:solidFill>
              </a:rPr>
              <a:t> last night. She needs some medicine. He also told her what to do in order to get well soon.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                  </a:t>
            </a:r>
            <a:r>
              <a:rPr lang="en-US" sz="2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doctors advice 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Eat foot that gives your body………………these things.</a:t>
            </a:r>
          </a:p>
        </p:txBody>
      </p:sp>
      <p:pic>
        <p:nvPicPr>
          <p:cNvPr id="1026" name="Picture 2" descr="C:\Users\DPE\Desktop\New folder\20200203_120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2057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Student aloud reading the text after teacher`s reading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DPE\Desktop\New folder\20200203_120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492</TotalTime>
  <Words>385</Words>
  <Application>Microsoft Office PowerPoint</Application>
  <PresentationFormat>On-screen Show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Slide 1</vt:lpstr>
      <vt:lpstr>Slide 2</vt:lpstr>
      <vt:lpstr>Slide 3</vt:lpstr>
      <vt:lpstr>Slide 4</vt:lpstr>
      <vt:lpstr>Slide 5</vt:lpstr>
      <vt:lpstr>Declaration of the topic</vt:lpstr>
      <vt:lpstr>Look at the picture and talk about it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DPE</cp:lastModifiedBy>
  <cp:revision>58</cp:revision>
  <dcterms:created xsi:type="dcterms:W3CDTF">2006-08-16T00:00:00Z</dcterms:created>
  <dcterms:modified xsi:type="dcterms:W3CDTF">2020-02-09T05:08:32Z</dcterms:modified>
</cp:coreProperties>
</file>