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82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BDED-8C02-405F-A50C-87C313E6A5F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04F6B-8996-47F7-B3C8-73CA4B78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7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6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সভা সেমিনার বাদে</a:t>
            </a:r>
            <a:r>
              <a:rPr lang="bn-IN" sz="1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আর কিকি কাজ হচ্ছে তা বুঝিয়ে দিবেন 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ঞ্ছোট</a:t>
            </a:r>
            <a:r>
              <a:rPr lang="bn-IN" baseline="0" dirty="0"/>
              <a:t> আরো প্রশ্ন শিক্ষক নিজে দিতে পারেন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কাজ শিক্ষকের</a:t>
            </a:r>
            <a:r>
              <a:rPr lang="bn-IN" baseline="0" dirty="0"/>
              <a:t> নিজের মত করে দিতে পারেন 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0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বাড়ির কাজ নিজের ইচ্ছামত দিতে পারেন 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0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564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2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1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0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2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5188-2125-4093-A0BF-D012B733D41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CB82F-7704-482E-8940-77695E7537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28388" y="27285"/>
            <a:ext cx="11376212" cy="6763870"/>
          </a:xfrm>
          <a:prstGeom prst="frame">
            <a:avLst>
              <a:gd name="adj1" fmla="val 218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65717" y="448147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066802"/>
            <a:ext cx="63055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6" y="804414"/>
            <a:ext cx="7090737" cy="505026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Oval Callout 2"/>
          <p:cNvSpPr/>
          <p:nvPr/>
        </p:nvSpPr>
        <p:spPr>
          <a:xfrm>
            <a:off x="699453" y="3830578"/>
            <a:ext cx="2546252" cy="1173797"/>
          </a:xfrm>
          <a:prstGeom prst="wedgeEllipseCallout">
            <a:avLst>
              <a:gd name="adj1" fmla="val 138357"/>
              <a:gd name="adj2" fmla="val -2086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Blank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</p:txBody>
      </p:sp>
      <p:sp>
        <p:nvSpPr>
          <p:cNvPr id="4" name="Oval 3"/>
          <p:cNvSpPr/>
          <p:nvPr/>
        </p:nvSpPr>
        <p:spPr>
          <a:xfrm>
            <a:off x="5088573" y="1344241"/>
            <a:ext cx="1419804" cy="107167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7" y="753037"/>
            <a:ext cx="6884894" cy="501575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89211" y="5997390"/>
            <a:ext cx="985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add title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to add subtitle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2"/>
          <a:stretch/>
        </p:blipFill>
        <p:spPr>
          <a:xfrm>
            <a:off x="2017060" y="505770"/>
            <a:ext cx="7395882" cy="5344156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56113" y="6051633"/>
            <a:ext cx="551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হ্যান্ড আউটস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outs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9509" y="6051633"/>
            <a:ext cx="795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এখন বলতো একাধিক স্লাইড বিশিষ্ট একটি পৃষ্ঠাকে 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"/>
          <a:stretch/>
        </p:blipFill>
        <p:spPr>
          <a:xfrm>
            <a:off x="2075876" y="468926"/>
            <a:ext cx="7023655" cy="5513925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79852" y="6113187"/>
            <a:ext cx="886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প্রেজেন্টেশন তৈরি করতে একটি খসড়া করতে হয়, এই খসড়াকে বলে?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2519" y="6113187"/>
            <a:ext cx="482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স্লাইড লে আউট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(Slide Layout)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80" y="468926"/>
            <a:ext cx="7147446" cy="553985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377316" y="5965925"/>
            <a:ext cx="6035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টেশন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227851" y="2490466"/>
            <a:ext cx="841403" cy="47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7231" y="1756228"/>
            <a:ext cx="1002974" cy="725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739588" y="1519518"/>
            <a:ext cx="2057400" cy="1021976"/>
          </a:xfrm>
          <a:prstGeom prst="wedgeEllipseCallout">
            <a:avLst>
              <a:gd name="adj1" fmla="val 75511"/>
              <a:gd name="adj2" fmla="val 11368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68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6" grpId="0" build="p"/>
      <p:bldP spid="6" grpId="1" build="allAtOnce"/>
      <p:bldP spid="7" grpId="0"/>
      <p:bldP spid="7" grpId="1"/>
      <p:bldP spid="12" grpId="0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7738" y="466166"/>
            <a:ext cx="262443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9215" y="5390625"/>
            <a:ext cx="79768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বিভক্ত হয়ে পাওয়ার পয়েন্ট প্রোগ্রাম খুলে স্লাইড তৈরি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69" y="1353983"/>
            <a:ext cx="5177661" cy="415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55" y="476170"/>
            <a:ext cx="7624483" cy="540892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63471" y="5912980"/>
            <a:ext cx="584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72354" y="1822484"/>
            <a:ext cx="1734671" cy="826589"/>
          </a:xfrm>
          <a:prstGeom prst="wedgeEllipseCallout">
            <a:avLst>
              <a:gd name="adj1" fmla="val 76470"/>
              <a:gd name="adj2" fmla="val -18079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</a:p>
        </p:txBody>
      </p:sp>
      <p:sp>
        <p:nvSpPr>
          <p:cNvPr id="5" name="Oval 4"/>
          <p:cNvSpPr/>
          <p:nvPr/>
        </p:nvSpPr>
        <p:spPr>
          <a:xfrm>
            <a:off x="2743200" y="578224"/>
            <a:ext cx="484095" cy="25549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98" y="490111"/>
            <a:ext cx="7693614" cy="54089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Oval Callout 10"/>
          <p:cNvSpPr/>
          <p:nvPr/>
        </p:nvSpPr>
        <p:spPr>
          <a:xfrm>
            <a:off x="672353" y="2996861"/>
            <a:ext cx="1734671" cy="826589"/>
          </a:xfrm>
          <a:prstGeom prst="wedgeEllipseCallout">
            <a:avLst>
              <a:gd name="adj1" fmla="val 80346"/>
              <a:gd name="adj2" fmla="val -13849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</a:p>
        </p:txBody>
      </p:sp>
      <p:sp>
        <p:nvSpPr>
          <p:cNvPr id="12" name="Oval 11"/>
          <p:cNvSpPr/>
          <p:nvPr/>
        </p:nvSpPr>
        <p:spPr>
          <a:xfrm>
            <a:off x="2895600" y="2008089"/>
            <a:ext cx="484095" cy="25549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64" y="490111"/>
            <a:ext cx="7747403" cy="5447564"/>
          </a:xfrm>
          <a:prstGeom prst="rect">
            <a:avLst/>
          </a:prstGeom>
          <a:ln w="38100">
            <a:solidFill>
              <a:srgbClr val="FAFAF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Oval Callout 14"/>
          <p:cNvSpPr/>
          <p:nvPr/>
        </p:nvSpPr>
        <p:spPr>
          <a:xfrm>
            <a:off x="672353" y="2996861"/>
            <a:ext cx="1734671" cy="826589"/>
          </a:xfrm>
          <a:prstGeom prst="wedgeEllipseCallout">
            <a:avLst>
              <a:gd name="adj1" fmla="val 75695"/>
              <a:gd name="adj2" fmla="val -12223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</a:p>
        </p:txBody>
      </p:sp>
      <p:sp>
        <p:nvSpPr>
          <p:cNvPr id="16" name="Oval 15"/>
          <p:cNvSpPr/>
          <p:nvPr/>
        </p:nvSpPr>
        <p:spPr>
          <a:xfrm>
            <a:off x="2962835" y="2156006"/>
            <a:ext cx="484095" cy="25549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39035" y="3482789"/>
            <a:ext cx="578224" cy="33855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566225" y="4395314"/>
            <a:ext cx="2082018" cy="826589"/>
          </a:xfrm>
          <a:prstGeom prst="wedgeEllipseCallout">
            <a:avLst>
              <a:gd name="adj1" fmla="val 75695"/>
              <a:gd name="adj2" fmla="val -12223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Name</a:t>
            </a:r>
          </a:p>
        </p:txBody>
      </p:sp>
      <p:sp>
        <p:nvSpPr>
          <p:cNvPr id="20" name="Oval 19"/>
          <p:cNvSpPr/>
          <p:nvPr/>
        </p:nvSpPr>
        <p:spPr>
          <a:xfrm>
            <a:off x="5388477" y="4226036"/>
            <a:ext cx="578224" cy="33855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>
            <a:off x="768757" y="5092506"/>
            <a:ext cx="1688398" cy="792593"/>
          </a:xfrm>
          <a:prstGeom prst="wedgeEllipseCallout">
            <a:avLst>
              <a:gd name="adj1" fmla="val 224004"/>
              <a:gd name="adj2" fmla="val -13042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2413747" y="5923735"/>
            <a:ext cx="859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 Save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Save As  File Name  Save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Cilck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8647" y="2008090"/>
            <a:ext cx="4004294" cy="1402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6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65" y="1599406"/>
            <a:ext cx="4303060" cy="355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2" y="1451274"/>
            <a:ext cx="4692649" cy="370736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56589" y="5616391"/>
            <a:ext cx="719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6234" y="362488"/>
            <a:ext cx="4276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 কাজ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0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729" y="425825"/>
            <a:ext cx="829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সভা সেমিনার কী কারণে আকর্ষণীয় এবং কার্যকর হচ্ছে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6245" y="5950656"/>
            <a:ext cx="776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পাওয়ার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 সফটওয়্যার ব্যবহারের মাধ্যমে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039" y="1217189"/>
            <a:ext cx="6329809" cy="458843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43200" y="5638802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পাওয়ারপয়েন্ট সফটওয়্যারের মাধ্যমে কীভাবে সভা, সেমিনার আকর্ষণীয় হচ্ছে- ব্যাখ্যা কর।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0795" y="926119"/>
            <a:ext cx="9201393" cy="4034744"/>
            <a:chOff x="614959" y="872330"/>
            <a:chExt cx="9201393" cy="403474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8" t="10041" r="20440"/>
            <a:stretch/>
          </p:blipFill>
          <p:spPr>
            <a:xfrm>
              <a:off x="5212357" y="872330"/>
              <a:ext cx="4603995" cy="4034744"/>
            </a:xfrm>
            <a:prstGeom prst="rect">
              <a:avLst/>
            </a:prstGeom>
            <a:ln w="12700" cap="sq" cmpd="thickThin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14" t="41818"/>
            <a:stretch/>
          </p:blipFill>
          <p:spPr>
            <a:xfrm flipH="1">
              <a:off x="614959" y="872330"/>
              <a:ext cx="4597399" cy="403474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771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557" y="5325046"/>
            <a:ext cx="7249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প্রেজেন্টেশনের এক একটি অংশকে বলে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5220" y="4622096"/>
            <a:ext cx="171378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521689" y="4625789"/>
            <a:ext cx="166256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465199" y="4625789"/>
            <a:ext cx="170750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7287582" y="4634787"/>
            <a:ext cx="183954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/>
        </p:nvSpPr>
        <p:spPr>
          <a:xfrm>
            <a:off x="1488146" y="5978357"/>
            <a:ext cx="163983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hlinkClick r:id="" action="ppaction://noaction"/>
          </p:cNvPr>
          <p:cNvSpPr txBox="1"/>
          <p:nvPr/>
        </p:nvSpPr>
        <p:spPr>
          <a:xfrm>
            <a:off x="3321426" y="5978357"/>
            <a:ext cx="22244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হ্যান্ড আউটস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hlinkClick r:id="" action="ppaction://noaction"/>
          </p:cNvPr>
          <p:cNvSpPr txBox="1"/>
          <p:nvPr/>
        </p:nvSpPr>
        <p:spPr>
          <a:xfrm>
            <a:off x="5666903" y="5978357"/>
            <a:ext cx="170750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 আউট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" action="ppaction://noaction"/>
          </p:cNvPr>
          <p:cNvSpPr txBox="1"/>
          <p:nvPr/>
        </p:nvSpPr>
        <p:spPr>
          <a:xfrm>
            <a:off x="7747467" y="5987355"/>
            <a:ext cx="21595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স্লাইড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7759" y="433143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5834" y="2097411"/>
            <a:ext cx="7204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হ্যান্ড আউটস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(Hand outs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5835" y="3422032"/>
            <a:ext cx="89874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 লে আউট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 Layout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BD" sz="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7145815" y="344025"/>
            <a:ext cx="3329727" cy="1336750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7172706" y="344025"/>
            <a:ext cx="3329727" cy="1336750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>
            <a:off x="1600909" y="2819668"/>
            <a:ext cx="19207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স্লাইড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>
            <a:off x="3810706" y="2819668"/>
            <a:ext cx="22244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 খসরা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>
            <a:off x="6250312" y="2819668"/>
            <a:ext cx="170750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 আউট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" action="ppaction://noaction"/>
          </p:cNvPr>
          <p:cNvSpPr txBox="1"/>
          <p:nvPr/>
        </p:nvSpPr>
        <p:spPr>
          <a:xfrm>
            <a:off x="8202709" y="2828666"/>
            <a:ext cx="23650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একাধিক স্লাইড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8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8" grpId="0"/>
      <p:bldP spid="39" grpId="0"/>
      <p:bldP spid="28" grpId="0"/>
      <p:bldP spid="31" grpId="0"/>
      <p:bldP spid="32" grpId="0"/>
      <p:bldP spid="33" grpId="0"/>
      <p:bldP spid="21" grpId="0"/>
      <p:bldP spid="22" grpId="0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18" grpId="0" animBg="1"/>
      <p:bldP spid="18" grpId="1" animBg="1"/>
      <p:bldP spid="18" grpId="2" animBg="1"/>
      <p:bldP spid="18" grpId="3" animBg="1"/>
      <p:bldP spid="18" grpId="4" animBg="1"/>
      <p:bldP spid="25" grpId="0"/>
      <p:bldP spid="26" grpId="0"/>
      <p:bldP spid="27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797" y="2124305"/>
            <a:ext cx="7480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পয়েন্ট সফটওয়্যারের আরেক নাম কী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5796" y="2893746"/>
            <a:ext cx="847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পয়েন্ট সফটওয়্যার সধারণত কোন কাজে লাগে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5796" y="3724743"/>
            <a:ext cx="947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পয়েন্টে নতুন স্লাইড আনতে কী-বোর্ডে কোন কমান্ড দিতে হয়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5795" y="4494184"/>
            <a:ext cx="947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থাম্বেনেইল কী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5794" y="5284840"/>
            <a:ext cx="947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 সেভ এর পর পরবর্তী সেভের সর্টকাট কমান্ড কী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7759" y="433143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99422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7855" y="5529516"/>
            <a:ext cx="9641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কিছু উপস্থাপনের জন্য পাওয়ার পয়েন্ট সফটওয়্যারের বিকল্প নেই কথাটি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 লেখ ।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738" y="466165"/>
            <a:ext cx="272222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44" y="1389495"/>
            <a:ext cx="5939171" cy="39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52281" y="5358613"/>
            <a:ext cx="9316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পাওয়ার পয়েন্ট সফটওয়্যার ব্যবহার করে 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করতে পারবে তা লিখে নিয়ে আসবে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7491" y="459299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43" y="1618021"/>
            <a:ext cx="837428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82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3642" y="3402106"/>
            <a:ext cx="4572000" cy="261610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শ্রেণী-নবম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 যোগাযোগ  প্রযুক্তি।</a:t>
            </a:r>
          </a:p>
          <a:p>
            <a:pPr algn="ctr"/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-০০-০২-২০20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6812" y="50502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87" y="968188"/>
            <a:ext cx="1768713" cy="219458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16"/>
          <p:cNvSpPr txBox="1"/>
          <p:nvPr/>
        </p:nvSpPr>
        <p:spPr>
          <a:xfrm>
            <a:off x="515139" y="3937263"/>
            <a:ext cx="4410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০১৭১৪৮০০৫৯৩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3" t="26061" r="6875" b="8485"/>
          <a:stretch/>
        </p:blipFill>
        <p:spPr>
          <a:xfrm flipH="1">
            <a:off x="1612140" y="1309906"/>
            <a:ext cx="2030096" cy="24830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1633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92941" y="481444"/>
            <a:ext cx="7543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5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r>
              <a:rPr lang="en-US" sz="5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2586463"/>
            <a:ext cx="64579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2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47" y="1223682"/>
            <a:ext cx="4023472" cy="4023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4599" y="5584938"/>
            <a:ext cx="3400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চিত্রটি কিসের?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4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9590" y="111282"/>
            <a:ext cx="10121846" cy="6400113"/>
            <a:chOff x="460990" y="111281"/>
            <a:chExt cx="10121846" cy="64001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53" y="3667831"/>
              <a:ext cx="4141694" cy="24919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90" y="111281"/>
              <a:ext cx="5227116" cy="29075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720" y="3603811"/>
              <a:ext cx="5227116" cy="29075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541" y="601901"/>
              <a:ext cx="4141694" cy="249199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535422" y="496985"/>
            <a:ext cx="63129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 সফটওয়্যার</a:t>
            </a:r>
            <a:endParaRPr lang="en-US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58" y="1709898"/>
            <a:ext cx="7474283" cy="46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9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0455" y="461589"/>
            <a:ext cx="445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9571" y="2014740"/>
            <a:ext cx="4283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5987" y="2574263"/>
            <a:ext cx="79207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0849" indent="-440849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টেশন সফটওয়্যার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পারবে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পয়েন্ট প্রোগ্রাম খুলে স্লাইড তৈরি করতে পারব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পয়েন্ট সফটওয়্যার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কাজ করতে পারবে;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3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4" y="373484"/>
            <a:ext cx="7225652" cy="5000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2" y="2363648"/>
            <a:ext cx="981635" cy="1210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14123" y="3600778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অ্যাপ্লিকেশন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টওয়্যার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683" y="5904927"/>
            <a:ext cx="1114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পয়েন্ট হচ্ছে মাইক্রোসফট অফিসের অন্তর্ভুক্ত একটি অ্যাপ্লিকেশন সফটওয়্যার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8297" y="5356338"/>
            <a:ext cx="8658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সফটওয়্যারটিকে প্রেজেন্টেশন সফটওয়্যারও বলা হয়।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8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741E-6 -3.7037E-7 L 0.2335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75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80712" y="3321425"/>
            <a:ext cx="10284512" cy="3270997"/>
            <a:chOff x="352112" y="3321424"/>
            <a:chExt cx="10284512" cy="3270997"/>
          </a:xfrm>
        </p:grpSpPr>
        <p:grpSp>
          <p:nvGrpSpPr>
            <p:cNvPr id="7" name="Group 6"/>
            <p:cNvGrpSpPr/>
            <p:nvPr/>
          </p:nvGrpSpPr>
          <p:grpSpPr>
            <a:xfrm>
              <a:off x="352112" y="3321424"/>
              <a:ext cx="10284512" cy="3270997"/>
              <a:chOff x="352112" y="3321424"/>
              <a:chExt cx="10284512" cy="327099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40" r="13503"/>
              <a:stretch/>
            </p:blipFill>
            <p:spPr>
              <a:xfrm>
                <a:off x="352112" y="3321424"/>
                <a:ext cx="2601638" cy="3270997"/>
              </a:xfrm>
              <a:prstGeom prst="round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730" r="10907"/>
              <a:stretch/>
            </p:blipFill>
            <p:spPr>
              <a:xfrm>
                <a:off x="8041341" y="3334871"/>
                <a:ext cx="2595283" cy="3230657"/>
              </a:xfrm>
              <a:prstGeom prst="round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402106" y="4222377"/>
              <a:ext cx="4262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774381" y="5643006"/>
            <a:ext cx="4163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কী বুঝতে পারচ্ছো?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7125" y="5029207"/>
            <a:ext cx="2214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রুমে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70678" y="572814"/>
            <a:ext cx="6347012" cy="5684251"/>
            <a:chOff x="2359959" y="587428"/>
            <a:chExt cx="6347012" cy="56842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" r="46390"/>
            <a:stretch/>
          </p:blipFill>
          <p:spPr>
            <a:xfrm>
              <a:off x="2359959" y="587428"/>
              <a:ext cx="6347012" cy="5087667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3554506" y="5625348"/>
              <a:ext cx="4262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সেমিনার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69671" y="367488"/>
            <a:ext cx="6999368" cy="5907872"/>
            <a:chOff x="2033781" y="390953"/>
            <a:chExt cx="6999368" cy="5907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781" y="390953"/>
              <a:ext cx="6999368" cy="5078513"/>
            </a:xfrm>
            <a:prstGeom prst="round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682536" y="5652494"/>
              <a:ext cx="4262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প্রশিক্ষণে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90424" y="471067"/>
            <a:ext cx="7620000" cy="5907801"/>
            <a:chOff x="1773804" y="396559"/>
            <a:chExt cx="7620000" cy="590780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804" y="396559"/>
              <a:ext cx="7620000" cy="5183106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3452445" y="5658029"/>
              <a:ext cx="4262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কর্মশালায়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95" y="471067"/>
            <a:ext cx="4122917" cy="41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0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1982" y="320948"/>
            <a:ext cx="252665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1498" y="5699908"/>
            <a:ext cx="6370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টেশন সফটওয়্যার বলতে কী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বোঝ লেখ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48" y="782613"/>
            <a:ext cx="6844553" cy="56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75" y="362388"/>
            <a:ext cx="7528673" cy="539124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664786" y="5973004"/>
            <a:ext cx="899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পয়েন্ট প্রোগ্রাম খোলা এবং স্লাইড তৈরি করা</a:t>
            </a:r>
            <a:endParaRPr lang="en-US" sz="3200" dirty="0"/>
          </a:p>
        </p:txBody>
      </p:sp>
      <p:sp>
        <p:nvSpPr>
          <p:cNvPr id="11" name="Oval Callout 10"/>
          <p:cNvSpPr/>
          <p:nvPr/>
        </p:nvSpPr>
        <p:spPr>
          <a:xfrm>
            <a:off x="685800" y="3749896"/>
            <a:ext cx="1734671" cy="826589"/>
          </a:xfrm>
          <a:prstGeom prst="wedgeEllipseCallout">
            <a:avLst>
              <a:gd name="adj1" fmla="val 85773"/>
              <a:gd name="adj2" fmla="val 16734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2877671" y="5445593"/>
            <a:ext cx="484095" cy="25549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80293" y="5160046"/>
            <a:ext cx="2194560" cy="1071943"/>
          </a:xfrm>
          <a:prstGeom prst="wedgeEllipseCallout">
            <a:avLst>
              <a:gd name="adj1" fmla="val 70270"/>
              <a:gd name="adj2" fmla="val -9475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Programs</a:t>
            </a:r>
          </a:p>
        </p:txBody>
      </p:sp>
      <p:sp>
        <p:nvSpPr>
          <p:cNvPr id="14" name="Oval 13"/>
          <p:cNvSpPr/>
          <p:nvPr/>
        </p:nvSpPr>
        <p:spPr>
          <a:xfrm>
            <a:off x="3030071" y="4576485"/>
            <a:ext cx="996807" cy="319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24" y="376518"/>
            <a:ext cx="4401110" cy="5358933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>
          <a:xfrm>
            <a:off x="685799" y="2758008"/>
            <a:ext cx="2447778" cy="1071943"/>
          </a:xfrm>
          <a:prstGeom prst="wedgeEllipseCallout">
            <a:avLst>
              <a:gd name="adj1" fmla="val 74868"/>
              <a:gd name="adj2" fmla="val -11181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Microsoft Office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66169" y="1875488"/>
            <a:ext cx="1390703" cy="319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Callout 27"/>
          <p:cNvSpPr/>
          <p:nvPr/>
        </p:nvSpPr>
        <p:spPr>
          <a:xfrm>
            <a:off x="774894" y="4187029"/>
            <a:ext cx="2028094" cy="1071943"/>
          </a:xfrm>
          <a:prstGeom prst="wedgeEllipseCallout">
            <a:avLst>
              <a:gd name="adj1" fmla="val 97064"/>
              <a:gd name="adj2" fmla="val -11443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Power Point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3520093" y="3293980"/>
            <a:ext cx="2321517" cy="2932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39762" y="5920459"/>
            <a:ext cx="10161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All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Programs Microsoft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OfficePower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Point.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37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514</Words>
  <Application>Microsoft Office PowerPoint</Application>
  <PresentationFormat>Custom</PresentationFormat>
  <Paragraphs>102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NikoshBAN</vt:lpstr>
      <vt:lpstr>Symbol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</cp:revision>
  <dcterms:created xsi:type="dcterms:W3CDTF">2020-02-17T03:41:41Z</dcterms:created>
  <dcterms:modified xsi:type="dcterms:W3CDTF">2020-02-17T04:27:59Z</dcterms:modified>
</cp:coreProperties>
</file>