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7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2"/>
  </p:sldMasterIdLst>
  <p:notesMasterIdLst>
    <p:notesMasterId r:id="rId32"/>
  </p:notesMasterIdLst>
  <p:sldIdLst>
    <p:sldId id="256" r:id="rId3"/>
    <p:sldId id="287" r:id="rId4"/>
    <p:sldId id="257" r:id="rId5"/>
    <p:sldId id="259" r:id="rId6"/>
    <p:sldId id="279" r:id="rId7"/>
    <p:sldId id="258" r:id="rId8"/>
    <p:sldId id="277" r:id="rId9"/>
    <p:sldId id="278" r:id="rId10"/>
    <p:sldId id="282" r:id="rId11"/>
    <p:sldId id="261" r:id="rId12"/>
    <p:sldId id="285" r:id="rId13"/>
    <p:sldId id="262" r:id="rId14"/>
    <p:sldId id="280" r:id="rId15"/>
    <p:sldId id="281" r:id="rId16"/>
    <p:sldId id="263" r:id="rId17"/>
    <p:sldId id="264" r:id="rId18"/>
    <p:sldId id="284" r:id="rId19"/>
    <p:sldId id="265" r:id="rId20"/>
    <p:sldId id="266" r:id="rId21"/>
    <p:sldId id="267" r:id="rId22"/>
    <p:sldId id="268" r:id="rId23"/>
    <p:sldId id="286" r:id="rId24"/>
    <p:sldId id="269" r:id="rId25"/>
    <p:sldId id="270" r:id="rId26"/>
    <p:sldId id="283" r:id="rId27"/>
    <p:sldId id="273" r:id="rId28"/>
    <p:sldId id="271" r:id="rId29"/>
    <p:sldId id="272" r:id="rId30"/>
    <p:sldId id="2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43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1291" autoAdjust="0"/>
  </p:normalViewPr>
  <p:slideViewPr>
    <p:cSldViewPr snapToGrid="0">
      <p:cViewPr varScale="1">
        <p:scale>
          <a:sx n="62" d="100"/>
          <a:sy n="62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XL%20(Recovered)2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CO2%20nirgom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CO2%20nirgom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pP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২০০৫ সালে বিশ্বে গ্রীণ হাঊস গ্যাস নিঃসরণের শতকরা হার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c:rich>
      </c:tx>
      <c:layout>
        <c:manualLayout>
          <c:xMode val="edge"/>
          <c:yMode val="edge"/>
          <c:x val="1.8735031371320376E-2"/>
          <c:y val="1.3541666481549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r>
              <a:rPr lang="bn-BD" sz="2800" b="1" i="0" u="none" strike="noStrike" baseline="0" dirty="0" smtClean="0">
                <a:effectLst/>
              </a:rPr>
              <a:t>বাংলাদেশে </a:t>
            </a:r>
            <a:r>
              <a:rPr lang="bn-BD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</a:t>
            </a:r>
            <a:r>
              <a:rPr lang="bn-BD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 অক্সাইড নির্গমনের শতকরা হার</a:t>
            </a:r>
          </a:p>
        </c:rich>
      </c:tx>
      <c:layout>
        <c:manualLayout>
          <c:xMode val="edge"/>
          <c:yMode val="edge"/>
          <c:x val="1.4953677318106451E-3"/>
          <c:y val="1.98630916419414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1" i="0" u="none" strike="noStrike" kern="1200" baseline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607125022272457"/>
          <c:w val="1"/>
          <c:h val="0.7214115480025113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শতকরা হার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9C6-4E10-A0FA-C35CE20DDF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9C6-4E10-A0FA-C35CE20DDF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9C6-4E10-A0FA-C35CE20DDF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9C6-4E10-A0FA-C35CE20DDF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9C6-4E10-A0FA-C35CE20DDF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49C6-4E10-A0FA-C35CE20DDF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49C6-4E10-A0FA-C35CE20DDF1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49C6-4E10-A0FA-C35CE20DDF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উৎস</c:v>
                </c:pt>
                <c:pt idx="1">
                  <c:v>বিদ্যুৎ ক্ষেত্র</c:v>
                </c:pt>
                <c:pt idx="2">
                  <c:v>কৃষি ক্ষেত্র</c:v>
                </c:pt>
                <c:pt idx="3">
                  <c:v>আবর্জনা </c:v>
                </c:pt>
                <c:pt idx="4">
                  <c:v>ব্যবসা</c:v>
                </c:pt>
                <c:pt idx="5">
                  <c:v>যানবাহন</c:v>
                </c:pt>
                <c:pt idx="6">
                  <c:v>শিল্পকারখানা</c:v>
                </c:pt>
                <c:pt idx="7">
                  <c:v>অন্যান্য</c:v>
                </c:pt>
              </c:strCache>
            </c:strRef>
          </c:cat>
          <c:val>
            <c:numRef>
              <c:f>Sheet1!$B$2:$B$9</c:f>
              <c:numCache>
                <c:formatCode>[$-5000445]0</c:formatCode>
                <c:ptCount val="8"/>
                <c:pt idx="1">
                  <c:v>8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39</c:v>
                </c:pt>
                <c:pt idx="6">
                  <c:v>23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9C6-4E10-A0FA-C35CE20DDF1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096127943201108E-2"/>
          <c:y val="0.84126638507436402"/>
          <c:w val="0.96462984441734545"/>
          <c:h val="0.1543629253010391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3200" b="1" i="0" u="none" strike="noStrike" kern="1200" cap="all" spc="120" normalizeH="0" baseline="0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BD" sz="32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 অক্সাইড নির্গমনের শতকরা হার</a:t>
            </a:r>
          </a:p>
        </c:rich>
      </c:tx>
      <c:layout>
        <c:manualLayout>
          <c:xMode val="edge"/>
          <c:yMode val="edge"/>
          <c:x val="2.1166365700298977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3200" b="1" i="0" u="none" strike="noStrike" kern="1200" cap="all" spc="120" normalizeH="0" baseline="0">
              <a:solidFill>
                <a:srgbClr val="00B05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39112204187654E-2"/>
          <c:y val="0.12211876150501888"/>
          <c:w val="0.96340206372497295"/>
          <c:h val="0.6536511722919583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শতকরা হার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উৎস</c:v>
                </c:pt>
                <c:pt idx="1">
                  <c:v>বিদ্যুৎ ক্ষেত্র</c:v>
                </c:pt>
                <c:pt idx="2">
                  <c:v>কৃষি ক্ষেত্র</c:v>
                </c:pt>
                <c:pt idx="3">
                  <c:v>আবর্জনা </c:v>
                </c:pt>
                <c:pt idx="4">
                  <c:v>ব্যবসা</c:v>
                </c:pt>
                <c:pt idx="5">
                  <c:v>যানবাহন</c:v>
                </c:pt>
                <c:pt idx="6">
                  <c:v>শিল্পকারখানা</c:v>
                </c:pt>
                <c:pt idx="7">
                  <c:v>অন্যান্য</c:v>
                </c:pt>
              </c:strCache>
            </c:strRef>
          </c:cat>
          <c:val>
            <c:numRef>
              <c:f>Sheet1!$B$2:$B$9</c:f>
              <c:numCache>
                <c:formatCode>[$-5000445]0</c:formatCode>
                <c:ptCount val="8"/>
                <c:pt idx="1">
                  <c:v>8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39</c:v>
                </c:pt>
                <c:pt idx="6">
                  <c:v>23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6-4605-AA0C-9ED8CB4ADE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54656816"/>
        <c:axId val="154657376"/>
        <c:axId val="0"/>
      </c:bar3DChart>
      <c:catAx>
        <c:axId val="154656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endParaRPr lang="en-US"/>
          </a:p>
        </c:txPr>
        <c:crossAx val="154657376"/>
        <c:crosses val="autoZero"/>
        <c:auto val="1"/>
        <c:lblAlgn val="ctr"/>
        <c:lblOffset val="100"/>
        <c:noMultiLvlLbl val="0"/>
      </c:catAx>
      <c:valAx>
        <c:axId val="154657376"/>
        <c:scaling>
          <c:orientation val="minMax"/>
        </c:scaling>
        <c:delete val="1"/>
        <c:axPos val="l"/>
        <c:numFmt formatCode="[$-5000445]0" sourceLinked="1"/>
        <c:majorTickMark val="none"/>
        <c:minorTickMark val="none"/>
        <c:tickLblPos val="nextTo"/>
        <c:crossAx val="154656816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8.77591E-8</cdr:x>
      <cdr:y>0</cdr:y>
    </cdr:from>
    <cdr:to>
      <cdr:x>1</cdr:x>
      <cdr:y>0.98113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" y="0"/>
          <a:ext cx="11394831" cy="54864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BA310-070F-4E8F-8014-83B52D15282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96DF2-2596-4365-BE27-D30EE5FE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3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6DF2-2596-4365-BE27-D30EE5FEC4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2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6DF2-2596-4365-BE27-D30EE5FEC4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0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6DF2-2596-4365-BE27-D30EE5FEC4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6DF2-2596-4365-BE27-D30EE5FEC4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0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6DF2-2596-4365-BE27-D30EE5FEC4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2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6DF2-2596-4365-BE27-D30EE5FEC4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5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6DF2-2596-4365-BE27-D30EE5FEC4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2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959-F24B-4E92-BD05-36A77F7527F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DAE3-EB40-4DE1-86E3-9F0EBA030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0995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959-F24B-4E92-BD05-36A77F7527F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DAE3-EB40-4DE1-86E3-9F0EBA030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340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959-F24B-4E92-BD05-36A77F7527F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DAE3-EB40-4DE1-86E3-9F0EBA030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9595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959-F24B-4E92-BD05-36A77F7527F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DAE3-EB40-4DE1-86E3-9F0EBA030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1371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959-F24B-4E92-BD05-36A77F7527F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DAE3-EB40-4DE1-86E3-9F0EBA030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9694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959-F24B-4E92-BD05-36A77F7527F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DAE3-EB40-4DE1-86E3-9F0EBA030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4642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959-F24B-4E92-BD05-36A77F7527F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DAE3-EB40-4DE1-86E3-9F0EBA030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9736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959-F24B-4E92-BD05-36A77F7527F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DAE3-EB40-4DE1-86E3-9F0EBA030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5435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959-F24B-4E92-BD05-36A77F7527F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DAE3-EB40-4DE1-86E3-9F0EBA030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2968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959-F24B-4E92-BD05-36A77F7527F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DAE3-EB40-4DE1-86E3-9F0EBA030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7159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959-F24B-4E92-BD05-36A77F7527F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DAE3-EB40-4DE1-86E3-9F0EBA030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0353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4959-F24B-4E92-BD05-36A77F7527F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0DAE3-EB40-4DE1-86E3-9F0EBA030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1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8.jpg"/><Relationship Id="rId5" Type="http://schemas.openxmlformats.org/officeDocument/2006/relationships/image" Target="../media/image4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25272" y="-601690"/>
            <a:ext cx="3946071" cy="1881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flipV="1">
            <a:off x="2133600" y="3962400"/>
            <a:ext cx="3886200" cy="266700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586450"/>
            <a:ext cx="12192000" cy="7444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0999" y="139484"/>
            <a:ext cx="34386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en-MY" dirty="0"/>
          </a:p>
        </p:txBody>
      </p:sp>
      <p:sp>
        <p:nvSpPr>
          <p:cNvPr id="8" name="Sun 7"/>
          <p:cNvSpPr/>
          <p:nvPr/>
        </p:nvSpPr>
        <p:spPr>
          <a:xfrm>
            <a:off x="9272815" y="139484"/>
            <a:ext cx="2030278" cy="156769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803037" y="1279724"/>
            <a:ext cx="728421" cy="4274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955437" y="1432124"/>
            <a:ext cx="728421" cy="4274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107837" y="1584524"/>
            <a:ext cx="728421" cy="4274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260237" y="1736924"/>
            <a:ext cx="728421" cy="4274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9683858" y="2164374"/>
            <a:ext cx="304800" cy="609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836258" y="2316774"/>
            <a:ext cx="304800" cy="609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9988658" y="2469174"/>
            <a:ext cx="304800" cy="609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0141058" y="2621574"/>
            <a:ext cx="304800" cy="609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6495"/>
      </p:ext>
    </p:extLst>
  </p:cSld>
  <p:clrMapOvr>
    <a:masterClrMapping/>
  </p:clrMapOvr>
  <p:transition spd="med" advTm="8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43099 0.46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31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43099 0.46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31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43099 0.46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31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43099 0.4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3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13177 0.331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1657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13177 0.331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1657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13177 0.331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165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13177 0.331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72759" y="1"/>
            <a:ext cx="5340219" cy="66540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 কারখানার ধোঁয়া </a:t>
            </a:r>
            <a:endParaRPr lang="bn-BD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fumes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frommills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factories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644"/>
            <a:ext cx="6772758" cy="3603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772759" cy="3254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0081173"/>
      </p:ext>
    </p:extLst>
  </p:cSld>
  <p:clrMapOvr>
    <a:masterClrMapping/>
  </p:clrMapOvr>
  <p:transition spd="med" advTm="139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074" y="5898320"/>
            <a:ext cx="112546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বায়ুতে 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কার্ব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অক্সাইড 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পরিমান বৃদ্ধি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07" y="356461"/>
            <a:ext cx="5853192" cy="5315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461"/>
            <a:ext cx="6338807" cy="5315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478" y="4102721"/>
            <a:ext cx="3487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যানবাহনের ধোঁয়া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57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415" y="5685692"/>
            <a:ext cx="11394831" cy="9847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ৎস হতে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গ্রীন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হাউস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গ্যাস নিঃসরণ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815332"/>
              </p:ext>
            </p:extLst>
          </p:nvPr>
        </p:nvGraphicFramePr>
        <p:xfrm>
          <a:off x="363415" y="199292"/>
          <a:ext cx="11394832" cy="559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66569329"/>
      </p:ext>
    </p:extLst>
  </p:cSld>
  <p:clrMapOvr>
    <a:masterClrMapping/>
  </p:clrMapOvr>
  <p:transition spd="med" advTm="735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141607"/>
              </p:ext>
            </p:extLst>
          </p:nvPr>
        </p:nvGraphicFramePr>
        <p:xfrm>
          <a:off x="6028267" y="135467"/>
          <a:ext cx="5980853" cy="6484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819982"/>
              </p:ext>
            </p:extLst>
          </p:nvPr>
        </p:nvGraphicFramePr>
        <p:xfrm>
          <a:off x="169333" y="124178"/>
          <a:ext cx="5731595" cy="649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53468278"/>
      </p:ext>
    </p:extLst>
  </p:cSld>
  <p:clrMapOvr>
    <a:masterClrMapping/>
  </p:clrMapOvr>
  <p:transition spd="med" advTm="586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" y="134112"/>
            <a:ext cx="5842861" cy="6595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1" y="278968"/>
            <a:ext cx="5951349" cy="645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533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3" y="2919958"/>
            <a:ext cx="4725831" cy="309984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306516" y="3838096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07231" y="4013317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07818" y="3695365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96100" y="3940651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51308" y="3499963"/>
            <a:ext cx="457200" cy="550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36418" y="3930943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47359" y="6019800"/>
            <a:ext cx="61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  +   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O-----</a:t>
            </a:r>
            <a:r>
              <a:rPr lang="en-US" sz="3200" b="1" dirty="0" smtClean="0">
                <a:sym typeface="Wingdings" pitchFamily="2" charset="2"/>
              </a:rPr>
              <a:t>  O</a:t>
            </a:r>
            <a:r>
              <a:rPr lang="en-US" sz="3200" b="1" baseline="-25000" dirty="0" smtClean="0">
                <a:sym typeface="Wingdings" pitchFamily="2" charset="2"/>
              </a:rPr>
              <a:t>2</a:t>
            </a:r>
            <a:r>
              <a:rPr lang="en-US" sz="3200" b="1" dirty="0" smtClean="0">
                <a:sym typeface="Wingdings" pitchFamily="2" charset="2"/>
              </a:rPr>
              <a:t>  +  C</a:t>
            </a:r>
            <a:r>
              <a:rPr lang="en-US" sz="3200" b="1" baseline="-25000" dirty="0" smtClean="0">
                <a:sym typeface="Wingdings" pitchFamily="2" charset="2"/>
              </a:rPr>
              <a:t>6 </a:t>
            </a:r>
            <a:r>
              <a:rPr lang="en-US" sz="3200" b="1" dirty="0" smtClean="0">
                <a:sym typeface="Wingdings" pitchFamily="2" charset="2"/>
              </a:rPr>
              <a:t>H</a:t>
            </a:r>
            <a:r>
              <a:rPr lang="en-US" sz="3200" b="1" baseline="-25000" dirty="0" smtClean="0">
                <a:sym typeface="Wingdings" pitchFamily="2" charset="2"/>
              </a:rPr>
              <a:t>12 </a:t>
            </a:r>
            <a:r>
              <a:rPr lang="en-US" sz="3200" b="1" dirty="0" smtClean="0">
                <a:sym typeface="Wingdings" pitchFamily="2" charset="2"/>
              </a:rPr>
              <a:t>O</a:t>
            </a:r>
            <a:r>
              <a:rPr lang="en-US" sz="3200" b="1" baseline="-25000" dirty="0" smtClean="0">
                <a:sym typeface="Wingdings" pitchFamily="2" charset="2"/>
              </a:rPr>
              <a:t>6</a:t>
            </a:r>
            <a:r>
              <a:rPr lang="en-US" sz="3200" b="1" dirty="0" smtClean="0">
                <a:sym typeface="Wingdings" pitchFamily="2" charset="2"/>
              </a:rPr>
              <a:t> 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69331" y="5896688"/>
            <a:ext cx="5217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সালোক সংশ্লেষন প্রক্রিয়া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06587" y="1367693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36418" y="1775801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39" y="161113"/>
            <a:ext cx="4956555" cy="561975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491554" y="1036588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79218" y="1616592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455876" y="1305989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4" y="161113"/>
            <a:ext cx="5339594" cy="2721663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9772883" y="2333229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927397" y="1188988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903626" y="1458389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115276" y="3048876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10639625" flipV="1">
            <a:off x="9275885" y="2711178"/>
            <a:ext cx="457200" cy="351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757135"/>
      </p:ext>
    </p:extLst>
  </p:cSld>
  <p:clrMapOvr>
    <a:masterClrMapping/>
  </p:clrMapOvr>
  <p:transition spd="med" advTm="547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666 -0.07777 L 0.49909 -0.1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-43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666 -0.07778 L 0.49909 -0.164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9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-0.07777 L 0.49909 -0.164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-4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667 -0.07778 L 0.49909 -0.1645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-43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667 -0.07777 L 0.49908 -0.164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9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7778 L 0.49908 -0.164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-43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667 -0.07778 L 0.50209 -0.02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93" y="53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667 -0.07778 L 0.49909 -0.16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-435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667 -0.04097 L 0.53033 0.05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46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667 -0.07778 L 0.50768 -0.097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-10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666 -0.07778 L 0.49935 -0.099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4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repeatCount="indefinite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834 -0.06112 L -0.54492 -0.0671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69" y="-3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2.59259E-6 L -0.4095 0.0511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repeatCount="indefinite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833 -0.06111 L -0.4211 0.0069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1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repeatCount="indefinite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833 -0.06111 L -0.54232 0.1092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3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repeatCount="indefinite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833 -0.06111 L -0.54232 0.1092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3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  <p:bldP spid="40" grpId="0"/>
      <p:bldP spid="50" grpId="0"/>
      <p:bldP spid="31" grpId="0"/>
      <p:bldP spid="33" grpId="0"/>
      <p:bldP spid="35" grpId="0"/>
      <p:bldP spid="38" grpId="0"/>
      <p:bldP spid="42" grpId="0"/>
      <p:bldP spid="46" grpId="0"/>
      <p:bldP spid="47" grpId="0"/>
      <p:bldP spid="49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0661" y="124178"/>
            <a:ext cx="11800717" cy="6579077"/>
            <a:chOff x="210661" y="124178"/>
            <a:chExt cx="11800717" cy="6579077"/>
          </a:xfrm>
        </p:grpSpPr>
        <p:pic>
          <p:nvPicPr>
            <p:cNvPr id="7" name="Picture 6" descr="destruction of forest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661" y="124178"/>
              <a:ext cx="11800717" cy="3083256"/>
            </a:xfrm>
            <a:prstGeom prst="rect">
              <a:avLst/>
            </a:prstGeom>
          </p:spPr>
        </p:pic>
        <p:pic>
          <p:nvPicPr>
            <p:cNvPr id="9" name="Picture 8" descr="destruction of fores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661" y="3084342"/>
              <a:ext cx="11800717" cy="361891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780628" y="6457071"/>
            <a:ext cx="5230750" cy="24618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8728960"/>
      </p:ext>
    </p:extLst>
  </p:cSld>
  <p:clrMapOvr>
    <a:masterClrMapping/>
  </p:clrMapOvr>
  <p:transition spd="med" advTm="9051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93291" y="3976150"/>
            <a:ext cx="50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বনভূমি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করণঃ 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Deforestation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695" y="5874993"/>
            <a:ext cx="11549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বায়ুতে কার্বন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ডা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ই-অক্সাইড এর পরিমান বৃদ্ধি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" y="0"/>
            <a:ext cx="12191999" cy="5874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434" y="1263947"/>
            <a:ext cx="3301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ধবংশ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1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69" y="103782"/>
            <a:ext cx="12030262" cy="6613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glob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630" y="1771242"/>
            <a:ext cx="3352800" cy="3581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14600" y="988631"/>
            <a:ext cx="5435634" cy="4890784"/>
          </a:xfrm>
          <a:prstGeom prst="ellipse">
            <a:avLst/>
          </a:prstGeom>
          <a:noFill/>
          <a:ln w="114300" cmpd="sng">
            <a:gradFill>
              <a:gsLst>
                <a:gs pos="0">
                  <a:srgbClr val="000082">
                    <a:alpha val="92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  <a:effectLst>
            <a:outerShdw blurRad="825500" dist="1346200" dir="15120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>
            <a:noAutofit/>
          </a:bodyPr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3622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0480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8100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4196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8288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6700" y="1449752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12954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3716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6764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2098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8194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6576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3730" y="42672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8557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2578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2578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953000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762000" y="599080"/>
            <a:ext cx="1219200" cy="1447800"/>
            <a:chOff x="990600" y="381000"/>
            <a:chExt cx="1219200" cy="14478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228935" y="823620"/>
              <a:ext cx="533400" cy="457200"/>
            </a:xfrm>
            <a:prstGeom prst="straightConnector1">
              <a:avLst/>
            </a:prstGeom>
            <a:ln w="38100" cmpd="dbl">
              <a:solidFill>
                <a:srgbClr val="7030A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990600" y="381000"/>
              <a:ext cx="1219200" cy="1447800"/>
              <a:chOff x="990600" y="381000"/>
              <a:chExt cx="1219200" cy="144780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1219200" y="1277580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7030A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990600" y="1371600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7030A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295400" y="1108838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7030A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1524000" y="851336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7030A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1676400" y="685800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7030A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1524000" y="381000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7030A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 rot="3740431">
            <a:off x="5979945" y="732675"/>
            <a:ext cx="832025" cy="1464979"/>
            <a:chOff x="3962400" y="457200"/>
            <a:chExt cx="762000" cy="914400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V="1">
              <a:off x="3657600" y="838200"/>
              <a:ext cx="762000" cy="152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V="1">
              <a:off x="3810000" y="762000"/>
              <a:ext cx="762000" cy="152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6200000" flipV="1">
              <a:off x="3962400" y="914400"/>
              <a:ext cx="762000" cy="152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V="1">
              <a:off x="4114800" y="838200"/>
              <a:ext cx="762000" cy="152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V="1">
              <a:off x="4267200" y="914400"/>
              <a:ext cx="762000" cy="152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600200" y="1447800"/>
            <a:ext cx="1219200" cy="1447800"/>
            <a:chOff x="990600" y="381000"/>
            <a:chExt cx="1219200" cy="144780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1228935" y="823620"/>
              <a:ext cx="533400" cy="457200"/>
            </a:xfrm>
            <a:prstGeom prst="straightConnector1">
              <a:avLst/>
            </a:prstGeom>
            <a:ln w="38100" cmpd="dbl">
              <a:solidFill>
                <a:srgbClr val="7030A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990600" y="381000"/>
              <a:ext cx="1219200" cy="1447800"/>
              <a:chOff x="990600" y="381000"/>
              <a:chExt cx="1219200" cy="1447800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>
                <a:off x="1219200" y="1277580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7030A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990600" y="1371600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7030A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1295400" y="1108838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7030A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1524000" y="851336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7030A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1676400" y="685800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7030A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1524000" y="381000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7030A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/>
          <p:cNvGrpSpPr/>
          <p:nvPr/>
        </p:nvGrpSpPr>
        <p:grpSpPr>
          <a:xfrm>
            <a:off x="114300" y="-36511"/>
            <a:ext cx="1219200" cy="1447800"/>
            <a:chOff x="990600" y="381000"/>
            <a:chExt cx="1219200" cy="1447800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1228935" y="823620"/>
              <a:ext cx="533400" cy="457200"/>
            </a:xfrm>
            <a:prstGeom prst="straightConnector1">
              <a:avLst/>
            </a:prstGeom>
            <a:ln cmpd="dbl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990600" y="381000"/>
              <a:ext cx="1219200" cy="1447800"/>
              <a:chOff x="990600" y="381000"/>
              <a:chExt cx="1219200" cy="1447800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1219200" y="1277580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C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990600" y="1371600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C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1295400" y="1108838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C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1524000" y="851336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C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1676400" y="685800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C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1524000" y="381000"/>
                <a:ext cx="533400" cy="457200"/>
              </a:xfrm>
              <a:prstGeom prst="straightConnector1">
                <a:avLst/>
              </a:prstGeom>
              <a:ln w="38100" cmpd="dbl">
                <a:solidFill>
                  <a:srgbClr val="C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/>
          <p:cNvGrpSpPr/>
          <p:nvPr/>
        </p:nvGrpSpPr>
        <p:grpSpPr>
          <a:xfrm rot="3485189">
            <a:off x="4622770" y="1791908"/>
            <a:ext cx="895827" cy="1406835"/>
            <a:chOff x="3962400" y="457200"/>
            <a:chExt cx="762000" cy="914400"/>
          </a:xfrm>
        </p:grpSpPr>
        <p:cxnSp>
          <p:nvCxnSpPr>
            <p:cNvPr id="57" name="Straight Arrow Connector 56"/>
            <p:cNvCxnSpPr/>
            <p:nvPr/>
          </p:nvCxnSpPr>
          <p:spPr>
            <a:xfrm rot="16200000" flipV="1">
              <a:off x="3657600" y="838200"/>
              <a:ext cx="762000" cy="152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6200000" flipV="1">
              <a:off x="3810000" y="762000"/>
              <a:ext cx="762000" cy="152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6200000" flipV="1">
              <a:off x="3962400" y="914400"/>
              <a:ext cx="762000" cy="152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6200000" flipV="1">
              <a:off x="4114800" y="838200"/>
              <a:ext cx="762000" cy="152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V="1">
              <a:off x="4267200" y="914400"/>
              <a:ext cx="762000" cy="152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42384" y="5892419"/>
            <a:ext cx="1127054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পৃথিবীর তাপমাত্রা বৃদ্ধি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Global Warming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1450" y="3217987"/>
            <a:ext cx="2133600" cy="646331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শোষণ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04070" y="573592"/>
            <a:ext cx="2133600" cy="646331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নিঃসরণ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 rot="2371399">
            <a:off x="2281549" y="336855"/>
            <a:ext cx="1577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 বেগুনী রশ্মি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89680" y="103782"/>
            <a:ext cx="361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বেগুনী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 নির্গমন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Sun 66"/>
          <p:cNvSpPr/>
          <p:nvPr/>
        </p:nvSpPr>
        <p:spPr>
          <a:xfrm>
            <a:off x="98412" y="184543"/>
            <a:ext cx="1219716" cy="1032611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096684"/>
      </p:ext>
    </p:extLst>
  </p:cSld>
  <p:clrMapOvr>
    <a:masterClrMapping/>
  </p:clrMapOvr>
  <p:transition spd="med" advTm="310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9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9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5001 0.333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25 -0.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06" y="140808"/>
            <a:ext cx="11938005" cy="6513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39777" y="670782"/>
            <a:ext cx="783970" cy="931892"/>
            <a:chOff x="1600200" y="1066800"/>
            <a:chExt cx="1981200" cy="2133600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1447800" y="1524000"/>
              <a:ext cx="1828800" cy="1524000"/>
            </a:xfrm>
            <a:prstGeom prst="straightConnector1">
              <a:avLst/>
            </a:prstGeom>
            <a:ln w="57150" cmpd="sng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1600200" y="1066800"/>
              <a:ext cx="1981200" cy="1981200"/>
              <a:chOff x="1600200" y="1066800"/>
              <a:chExt cx="1981200" cy="19812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rot="16200000" flipH="1">
                <a:off x="1600200" y="1295400"/>
                <a:ext cx="1828800" cy="1524000"/>
              </a:xfrm>
              <a:prstGeom prst="straightConnector1">
                <a:avLst/>
              </a:prstGeom>
              <a:ln w="57150" cmpd="sng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6200000" flipH="1">
                <a:off x="1676400" y="1219200"/>
                <a:ext cx="1828800" cy="1524000"/>
              </a:xfrm>
              <a:prstGeom prst="straightConnector1">
                <a:avLst/>
              </a:prstGeom>
              <a:ln w="57150" cmpd="sng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1905000" y="1219200"/>
                <a:ext cx="1828800" cy="1524000"/>
              </a:xfrm>
              <a:prstGeom prst="straightConnector1">
                <a:avLst/>
              </a:prstGeom>
              <a:ln w="57150" cmpd="sng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6200000" flipH="1">
                <a:off x="1447800" y="1371600"/>
                <a:ext cx="1828800" cy="1524000"/>
              </a:xfrm>
              <a:prstGeom prst="straightConnector1">
                <a:avLst/>
              </a:prstGeom>
              <a:ln w="57150" cmpd="sng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/>
          <p:cNvSpPr txBox="1"/>
          <p:nvPr/>
        </p:nvSpPr>
        <p:spPr>
          <a:xfrm>
            <a:off x="1164984" y="4793442"/>
            <a:ext cx="8854691" cy="16927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গ্রীন হাউজ প্রভাব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রশ্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 শোষ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ও বিকির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0717" y="3276600"/>
            <a:ext cx="299395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তাপ শোষণ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94159" y="1665195"/>
            <a:ext cx="385103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তাপ নিঃসরণ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 rot="3031319">
            <a:off x="337490" y="913311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 বেগুনী রশ্মি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99880" y="454586"/>
            <a:ext cx="4029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বেগুনী রশ্মি নির্গমন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Cloud Callout 46"/>
          <p:cNvSpPr/>
          <p:nvPr/>
        </p:nvSpPr>
        <p:spPr>
          <a:xfrm>
            <a:off x="3124200" y="140808"/>
            <a:ext cx="3769228" cy="529974"/>
          </a:xfrm>
          <a:prstGeom prst="cloudCallou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8" name="Cloud Callout 47"/>
          <p:cNvSpPr/>
          <p:nvPr/>
        </p:nvSpPr>
        <p:spPr>
          <a:xfrm>
            <a:off x="2756907" y="643329"/>
            <a:ext cx="3733800" cy="609600"/>
          </a:xfrm>
          <a:prstGeom prst="cloudCallou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9" name="Sun 48"/>
          <p:cNvSpPr/>
          <p:nvPr/>
        </p:nvSpPr>
        <p:spPr>
          <a:xfrm>
            <a:off x="909276" y="-20028"/>
            <a:ext cx="1044816" cy="1052511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27" y="1502829"/>
            <a:ext cx="5404768" cy="3290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85815" y="1486570"/>
            <a:ext cx="1120483" cy="1002775"/>
            <a:chOff x="1600200" y="1066800"/>
            <a:chExt cx="1981200" cy="2133600"/>
          </a:xfrm>
        </p:grpSpPr>
        <p:cxnSp>
          <p:nvCxnSpPr>
            <p:cNvPr id="4" name="Straight Arrow Connector 3"/>
            <p:cNvCxnSpPr/>
            <p:nvPr/>
          </p:nvCxnSpPr>
          <p:spPr>
            <a:xfrm rot="16200000" flipH="1">
              <a:off x="1447800" y="1524000"/>
              <a:ext cx="1828800" cy="15240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600200" y="1066800"/>
              <a:ext cx="1981200" cy="1981200"/>
              <a:chOff x="1600200" y="1066800"/>
              <a:chExt cx="1981200" cy="19812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6200000" flipH="1">
                <a:off x="1600200" y="1295400"/>
                <a:ext cx="1828800" cy="152400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rot="16200000" flipH="1">
                <a:off x="1676400" y="1219200"/>
                <a:ext cx="1828800" cy="152400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16200000" flipH="1">
                <a:off x="1905000" y="1219200"/>
                <a:ext cx="1828800" cy="152400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H="1">
                <a:off x="1447800" y="1371600"/>
                <a:ext cx="1828800" cy="152400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Arrow Connector 50"/>
          <p:cNvCxnSpPr/>
          <p:nvPr/>
        </p:nvCxnSpPr>
        <p:spPr>
          <a:xfrm flipV="1">
            <a:off x="6090834" y="2061885"/>
            <a:ext cx="526942" cy="845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243234" y="2214285"/>
            <a:ext cx="526942" cy="845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395634" y="2366685"/>
            <a:ext cx="526942" cy="845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6479723"/>
      </p:ext>
    </p:extLst>
  </p:cSld>
  <p:clrMapOvr>
    <a:masterClrMapping/>
  </p:clrMapOvr>
  <p:transition spd="med" advTm="448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6667 -0.23333 L 0.16667 0.2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repeatCount="indefinite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334 -0.12222 L 0.175 0.27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08724 -0.268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3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08724 -0.268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342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08724 -0.2685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6" y="-278970"/>
            <a:ext cx="12057682" cy="6989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7160" y="3607629"/>
            <a:ext cx="3022170" cy="3176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97424" y="3534013"/>
            <a:ext cx="530042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দৌলতপুর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বেলকুচি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০১৭১৮৭৫৭০৬১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179006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6"/>
          <p:cNvGrpSpPr/>
          <p:nvPr/>
        </p:nvGrpSpPr>
        <p:grpSpPr>
          <a:xfrm>
            <a:off x="4065462" y="513310"/>
            <a:ext cx="7010400" cy="5374225"/>
            <a:chOff x="914400" y="685800"/>
            <a:chExt cx="7010400" cy="4876800"/>
          </a:xfrm>
        </p:grpSpPr>
        <p:sp>
          <p:nvSpPr>
            <p:cNvPr id="12" name="Rectangle 11"/>
            <p:cNvSpPr/>
            <p:nvPr/>
          </p:nvSpPr>
          <p:spPr>
            <a:xfrm>
              <a:off x="914400" y="685800"/>
              <a:ext cx="7010400" cy="480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-951706" y="3086100"/>
              <a:ext cx="47998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265906" y="3085306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05594" y="3123406"/>
              <a:ext cx="4876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029494" y="3085306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639094" y="3085306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362994" y="3047206"/>
              <a:ext cx="4724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934494" y="3085306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620294" y="3085306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306094" y="3085306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915694" y="3085306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914400" y="1143000"/>
              <a:ext cx="7010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914400" y="1676400"/>
              <a:ext cx="7010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914400" y="2209800"/>
              <a:ext cx="7010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914400" y="2743200"/>
              <a:ext cx="7010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914400" y="3276600"/>
              <a:ext cx="7010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914400" y="3810000"/>
              <a:ext cx="7010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914400" y="4343400"/>
              <a:ext cx="7010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914400" y="4953000"/>
              <a:ext cx="7010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reeform 30"/>
          <p:cNvSpPr/>
          <p:nvPr/>
        </p:nvSpPr>
        <p:spPr>
          <a:xfrm>
            <a:off x="4378145" y="1405755"/>
            <a:ext cx="6455993" cy="4046490"/>
          </a:xfrm>
          <a:custGeom>
            <a:avLst/>
            <a:gdLst>
              <a:gd name="connsiteX0" fmla="*/ 5985536 w 5985536"/>
              <a:gd name="connsiteY0" fmla="*/ 0 h 3670684"/>
              <a:gd name="connsiteX1" fmla="*/ 5843646 w 5985536"/>
              <a:gd name="connsiteY1" fmla="*/ 110359 h 3670684"/>
              <a:gd name="connsiteX2" fmla="*/ 5812115 w 5985536"/>
              <a:gd name="connsiteY2" fmla="*/ 157655 h 3670684"/>
              <a:gd name="connsiteX3" fmla="*/ 5764819 w 5985536"/>
              <a:gd name="connsiteY3" fmla="*/ 252248 h 3670684"/>
              <a:gd name="connsiteX4" fmla="*/ 5670225 w 5985536"/>
              <a:gd name="connsiteY4" fmla="*/ 299545 h 3670684"/>
              <a:gd name="connsiteX5" fmla="*/ 5622929 w 5985536"/>
              <a:gd name="connsiteY5" fmla="*/ 331076 h 3670684"/>
              <a:gd name="connsiteX6" fmla="*/ 5591398 w 5985536"/>
              <a:gd name="connsiteY6" fmla="*/ 378372 h 3670684"/>
              <a:gd name="connsiteX7" fmla="*/ 5575632 w 5985536"/>
              <a:gd name="connsiteY7" fmla="*/ 425669 h 3670684"/>
              <a:gd name="connsiteX8" fmla="*/ 5481039 w 5985536"/>
              <a:gd name="connsiteY8" fmla="*/ 504497 h 3670684"/>
              <a:gd name="connsiteX9" fmla="*/ 5433743 w 5985536"/>
              <a:gd name="connsiteY9" fmla="*/ 599090 h 3670684"/>
              <a:gd name="connsiteX10" fmla="*/ 5386446 w 5985536"/>
              <a:gd name="connsiteY10" fmla="*/ 614855 h 3670684"/>
              <a:gd name="connsiteX11" fmla="*/ 5291853 w 5985536"/>
              <a:gd name="connsiteY11" fmla="*/ 662152 h 3670684"/>
              <a:gd name="connsiteX12" fmla="*/ 5213025 w 5985536"/>
              <a:gd name="connsiteY12" fmla="*/ 725214 h 3670684"/>
              <a:gd name="connsiteX13" fmla="*/ 5165729 w 5985536"/>
              <a:gd name="connsiteY13" fmla="*/ 756745 h 3670684"/>
              <a:gd name="connsiteX14" fmla="*/ 5118432 w 5985536"/>
              <a:gd name="connsiteY14" fmla="*/ 851338 h 3670684"/>
              <a:gd name="connsiteX15" fmla="*/ 5086901 w 5985536"/>
              <a:gd name="connsiteY15" fmla="*/ 898634 h 3670684"/>
              <a:gd name="connsiteX16" fmla="*/ 5039605 w 5985536"/>
              <a:gd name="connsiteY16" fmla="*/ 993228 h 3670684"/>
              <a:gd name="connsiteX17" fmla="*/ 4976543 w 5985536"/>
              <a:gd name="connsiteY17" fmla="*/ 1024759 h 3670684"/>
              <a:gd name="connsiteX18" fmla="*/ 4945012 w 5985536"/>
              <a:gd name="connsiteY18" fmla="*/ 1087821 h 3670684"/>
              <a:gd name="connsiteX19" fmla="*/ 4913481 w 5985536"/>
              <a:gd name="connsiteY19" fmla="*/ 1135117 h 3670684"/>
              <a:gd name="connsiteX20" fmla="*/ 4897715 w 5985536"/>
              <a:gd name="connsiteY20" fmla="*/ 1198179 h 3670684"/>
              <a:gd name="connsiteX21" fmla="*/ 4834653 w 5985536"/>
              <a:gd name="connsiteY21" fmla="*/ 1213945 h 3670684"/>
              <a:gd name="connsiteX22" fmla="*/ 4787357 w 5985536"/>
              <a:gd name="connsiteY22" fmla="*/ 1229710 h 3670684"/>
              <a:gd name="connsiteX23" fmla="*/ 4708529 w 5985536"/>
              <a:gd name="connsiteY23" fmla="*/ 1277007 h 3670684"/>
              <a:gd name="connsiteX24" fmla="*/ 4661232 w 5985536"/>
              <a:gd name="connsiteY24" fmla="*/ 1308538 h 3670684"/>
              <a:gd name="connsiteX25" fmla="*/ 4550874 w 5985536"/>
              <a:gd name="connsiteY25" fmla="*/ 1340069 h 3670684"/>
              <a:gd name="connsiteX26" fmla="*/ 4503577 w 5985536"/>
              <a:gd name="connsiteY26" fmla="*/ 1355834 h 3670684"/>
              <a:gd name="connsiteX27" fmla="*/ 4440515 w 5985536"/>
              <a:gd name="connsiteY27" fmla="*/ 1450428 h 3670684"/>
              <a:gd name="connsiteX28" fmla="*/ 4408984 w 5985536"/>
              <a:gd name="connsiteY28" fmla="*/ 1497724 h 3670684"/>
              <a:gd name="connsiteX29" fmla="*/ 4267094 w 5985536"/>
              <a:gd name="connsiteY29" fmla="*/ 1592317 h 3670684"/>
              <a:gd name="connsiteX30" fmla="*/ 4219798 w 5985536"/>
              <a:gd name="connsiteY30" fmla="*/ 1623848 h 3670684"/>
              <a:gd name="connsiteX31" fmla="*/ 4156736 w 5985536"/>
              <a:gd name="connsiteY31" fmla="*/ 1639614 h 3670684"/>
              <a:gd name="connsiteX32" fmla="*/ 4109439 w 5985536"/>
              <a:gd name="connsiteY32" fmla="*/ 1671145 h 3670684"/>
              <a:gd name="connsiteX33" fmla="*/ 4077908 w 5985536"/>
              <a:gd name="connsiteY33" fmla="*/ 1718441 h 3670684"/>
              <a:gd name="connsiteX34" fmla="*/ 4030612 w 5985536"/>
              <a:gd name="connsiteY34" fmla="*/ 1734207 h 3670684"/>
              <a:gd name="connsiteX35" fmla="*/ 3920253 w 5985536"/>
              <a:gd name="connsiteY35" fmla="*/ 1765738 h 3670684"/>
              <a:gd name="connsiteX36" fmla="*/ 3841425 w 5985536"/>
              <a:gd name="connsiteY36" fmla="*/ 1828800 h 3670684"/>
              <a:gd name="connsiteX37" fmla="*/ 3746832 w 5985536"/>
              <a:gd name="connsiteY37" fmla="*/ 1891862 h 3670684"/>
              <a:gd name="connsiteX38" fmla="*/ 3715301 w 5985536"/>
              <a:gd name="connsiteY38" fmla="*/ 1954924 h 3670684"/>
              <a:gd name="connsiteX39" fmla="*/ 3557646 w 5985536"/>
              <a:gd name="connsiteY39" fmla="*/ 2033752 h 3670684"/>
              <a:gd name="connsiteX40" fmla="*/ 3494584 w 5985536"/>
              <a:gd name="connsiteY40" fmla="*/ 2049517 h 3670684"/>
              <a:gd name="connsiteX41" fmla="*/ 3431522 w 5985536"/>
              <a:gd name="connsiteY41" fmla="*/ 2081048 h 3670684"/>
              <a:gd name="connsiteX42" fmla="*/ 3368460 w 5985536"/>
              <a:gd name="connsiteY42" fmla="*/ 2128345 h 3670684"/>
              <a:gd name="connsiteX43" fmla="*/ 3321163 w 5985536"/>
              <a:gd name="connsiteY43" fmla="*/ 2144110 h 3670684"/>
              <a:gd name="connsiteX44" fmla="*/ 3179274 w 5985536"/>
              <a:gd name="connsiteY44" fmla="*/ 2222938 h 3670684"/>
              <a:gd name="connsiteX45" fmla="*/ 3116212 w 5985536"/>
              <a:gd name="connsiteY45" fmla="*/ 2254469 h 3670684"/>
              <a:gd name="connsiteX46" fmla="*/ 2974322 w 5985536"/>
              <a:gd name="connsiteY46" fmla="*/ 2333297 h 3670684"/>
              <a:gd name="connsiteX47" fmla="*/ 2927025 w 5985536"/>
              <a:gd name="connsiteY47" fmla="*/ 2380593 h 3670684"/>
              <a:gd name="connsiteX48" fmla="*/ 2848198 w 5985536"/>
              <a:gd name="connsiteY48" fmla="*/ 2412124 h 3670684"/>
              <a:gd name="connsiteX49" fmla="*/ 2722074 w 5985536"/>
              <a:gd name="connsiteY49" fmla="*/ 2443655 h 3670684"/>
              <a:gd name="connsiteX50" fmla="*/ 2690543 w 5985536"/>
              <a:gd name="connsiteY50" fmla="*/ 2490952 h 3670684"/>
              <a:gd name="connsiteX51" fmla="*/ 2580184 w 5985536"/>
              <a:gd name="connsiteY51" fmla="*/ 2585545 h 3670684"/>
              <a:gd name="connsiteX52" fmla="*/ 2517122 w 5985536"/>
              <a:gd name="connsiteY52" fmla="*/ 2617076 h 3670684"/>
              <a:gd name="connsiteX53" fmla="*/ 2422529 w 5985536"/>
              <a:gd name="connsiteY53" fmla="*/ 2632841 h 3670684"/>
              <a:gd name="connsiteX54" fmla="*/ 2249108 w 5985536"/>
              <a:gd name="connsiteY54" fmla="*/ 2664372 h 3670684"/>
              <a:gd name="connsiteX55" fmla="*/ 2154515 w 5985536"/>
              <a:gd name="connsiteY55" fmla="*/ 2695903 h 3670684"/>
              <a:gd name="connsiteX56" fmla="*/ 2028391 w 5985536"/>
              <a:gd name="connsiteY56" fmla="*/ 2727434 h 3670684"/>
              <a:gd name="connsiteX57" fmla="*/ 1933798 w 5985536"/>
              <a:gd name="connsiteY57" fmla="*/ 2758966 h 3670684"/>
              <a:gd name="connsiteX58" fmla="*/ 1886501 w 5985536"/>
              <a:gd name="connsiteY58" fmla="*/ 2774731 h 3670684"/>
              <a:gd name="connsiteX59" fmla="*/ 1776143 w 5985536"/>
              <a:gd name="connsiteY59" fmla="*/ 2822028 h 3670684"/>
              <a:gd name="connsiteX60" fmla="*/ 1697315 w 5985536"/>
              <a:gd name="connsiteY60" fmla="*/ 2853559 h 3670684"/>
              <a:gd name="connsiteX61" fmla="*/ 1555425 w 5985536"/>
              <a:gd name="connsiteY61" fmla="*/ 2916621 h 3670684"/>
              <a:gd name="connsiteX62" fmla="*/ 1523894 w 5985536"/>
              <a:gd name="connsiteY62" fmla="*/ 2979683 h 3670684"/>
              <a:gd name="connsiteX63" fmla="*/ 1413536 w 5985536"/>
              <a:gd name="connsiteY63" fmla="*/ 3026979 h 3670684"/>
              <a:gd name="connsiteX64" fmla="*/ 1366239 w 5985536"/>
              <a:gd name="connsiteY64" fmla="*/ 3042745 h 3670684"/>
              <a:gd name="connsiteX65" fmla="*/ 1303177 w 5985536"/>
              <a:gd name="connsiteY65" fmla="*/ 3105807 h 3670684"/>
              <a:gd name="connsiteX66" fmla="*/ 1255881 w 5985536"/>
              <a:gd name="connsiteY66" fmla="*/ 3121572 h 3670684"/>
              <a:gd name="connsiteX67" fmla="*/ 1145522 w 5985536"/>
              <a:gd name="connsiteY67" fmla="*/ 3153103 h 3670684"/>
              <a:gd name="connsiteX68" fmla="*/ 1035163 w 5985536"/>
              <a:gd name="connsiteY68" fmla="*/ 3200400 h 3670684"/>
              <a:gd name="connsiteX69" fmla="*/ 940570 w 5985536"/>
              <a:gd name="connsiteY69" fmla="*/ 3231931 h 3670684"/>
              <a:gd name="connsiteX70" fmla="*/ 751384 w 5985536"/>
              <a:gd name="connsiteY70" fmla="*/ 3358055 h 3670684"/>
              <a:gd name="connsiteX71" fmla="*/ 704088 w 5985536"/>
              <a:gd name="connsiteY71" fmla="*/ 3389586 h 3670684"/>
              <a:gd name="connsiteX72" fmla="*/ 546432 w 5985536"/>
              <a:gd name="connsiteY72" fmla="*/ 3436883 h 3670684"/>
              <a:gd name="connsiteX73" fmla="*/ 499136 w 5985536"/>
              <a:gd name="connsiteY73" fmla="*/ 3468414 h 3670684"/>
              <a:gd name="connsiteX74" fmla="*/ 451839 w 5985536"/>
              <a:gd name="connsiteY74" fmla="*/ 3515710 h 3670684"/>
              <a:gd name="connsiteX75" fmla="*/ 388777 w 5985536"/>
              <a:gd name="connsiteY75" fmla="*/ 3531476 h 3670684"/>
              <a:gd name="connsiteX76" fmla="*/ 183825 w 5985536"/>
              <a:gd name="connsiteY76" fmla="*/ 3547241 h 3670684"/>
              <a:gd name="connsiteX77" fmla="*/ 136529 w 5985536"/>
              <a:gd name="connsiteY77" fmla="*/ 3563007 h 3670684"/>
              <a:gd name="connsiteX78" fmla="*/ 120763 w 5985536"/>
              <a:gd name="connsiteY78" fmla="*/ 3610303 h 3670684"/>
              <a:gd name="connsiteX79" fmla="*/ 10405 w 5985536"/>
              <a:gd name="connsiteY79" fmla="*/ 3594538 h 367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985536" h="3670684">
                <a:moveTo>
                  <a:pt x="5985536" y="0"/>
                </a:moveTo>
                <a:cubicBezTo>
                  <a:pt x="5919615" y="43947"/>
                  <a:pt x="5889955" y="54789"/>
                  <a:pt x="5843646" y="110359"/>
                </a:cubicBezTo>
                <a:cubicBezTo>
                  <a:pt x="5831516" y="124915"/>
                  <a:pt x="5822625" y="141890"/>
                  <a:pt x="5812115" y="157655"/>
                </a:cubicBezTo>
                <a:cubicBezTo>
                  <a:pt x="5799293" y="196123"/>
                  <a:pt x="5795382" y="221686"/>
                  <a:pt x="5764819" y="252248"/>
                </a:cubicBezTo>
                <a:cubicBezTo>
                  <a:pt x="5719637" y="297429"/>
                  <a:pt x="5721515" y="273900"/>
                  <a:pt x="5670225" y="299545"/>
                </a:cubicBezTo>
                <a:cubicBezTo>
                  <a:pt x="5653278" y="308019"/>
                  <a:pt x="5638694" y="320566"/>
                  <a:pt x="5622929" y="331076"/>
                </a:cubicBezTo>
                <a:cubicBezTo>
                  <a:pt x="5612419" y="346841"/>
                  <a:pt x="5599872" y="361425"/>
                  <a:pt x="5591398" y="378372"/>
                </a:cubicBezTo>
                <a:cubicBezTo>
                  <a:pt x="5583966" y="393236"/>
                  <a:pt x="5584850" y="411842"/>
                  <a:pt x="5575632" y="425669"/>
                </a:cubicBezTo>
                <a:cubicBezTo>
                  <a:pt x="5551353" y="462088"/>
                  <a:pt x="5515940" y="481230"/>
                  <a:pt x="5481039" y="504497"/>
                </a:cubicBezTo>
                <a:cubicBezTo>
                  <a:pt x="5470654" y="535654"/>
                  <a:pt x="5461526" y="576863"/>
                  <a:pt x="5433743" y="599090"/>
                </a:cubicBezTo>
                <a:cubicBezTo>
                  <a:pt x="5420766" y="609471"/>
                  <a:pt x="5402212" y="609600"/>
                  <a:pt x="5386446" y="614855"/>
                </a:cubicBezTo>
                <a:cubicBezTo>
                  <a:pt x="5250904" y="705217"/>
                  <a:pt x="5422396" y="596880"/>
                  <a:pt x="5291853" y="662152"/>
                </a:cubicBezTo>
                <a:cubicBezTo>
                  <a:pt x="5227159" y="694500"/>
                  <a:pt x="5261902" y="686113"/>
                  <a:pt x="5213025" y="725214"/>
                </a:cubicBezTo>
                <a:cubicBezTo>
                  <a:pt x="5198229" y="737050"/>
                  <a:pt x="5181494" y="746235"/>
                  <a:pt x="5165729" y="756745"/>
                </a:cubicBezTo>
                <a:cubicBezTo>
                  <a:pt x="5075367" y="892287"/>
                  <a:pt x="5183704" y="720795"/>
                  <a:pt x="5118432" y="851338"/>
                </a:cubicBezTo>
                <a:cubicBezTo>
                  <a:pt x="5109958" y="868285"/>
                  <a:pt x="5097411" y="882869"/>
                  <a:pt x="5086901" y="898634"/>
                </a:cubicBezTo>
                <a:cubicBezTo>
                  <a:pt x="5076141" y="930916"/>
                  <a:pt x="5067816" y="969718"/>
                  <a:pt x="5039605" y="993228"/>
                </a:cubicBezTo>
                <a:cubicBezTo>
                  <a:pt x="5021550" y="1008274"/>
                  <a:pt x="4997564" y="1014249"/>
                  <a:pt x="4976543" y="1024759"/>
                </a:cubicBezTo>
                <a:cubicBezTo>
                  <a:pt x="4966033" y="1045780"/>
                  <a:pt x="4956672" y="1067416"/>
                  <a:pt x="4945012" y="1087821"/>
                </a:cubicBezTo>
                <a:cubicBezTo>
                  <a:pt x="4935611" y="1104272"/>
                  <a:pt x="4920945" y="1117701"/>
                  <a:pt x="4913481" y="1135117"/>
                </a:cubicBezTo>
                <a:cubicBezTo>
                  <a:pt x="4904946" y="1155033"/>
                  <a:pt x="4913036" y="1182858"/>
                  <a:pt x="4897715" y="1198179"/>
                </a:cubicBezTo>
                <a:cubicBezTo>
                  <a:pt x="4882394" y="1213500"/>
                  <a:pt x="4855487" y="1207992"/>
                  <a:pt x="4834653" y="1213945"/>
                </a:cubicBezTo>
                <a:cubicBezTo>
                  <a:pt x="4818674" y="1218510"/>
                  <a:pt x="4803122" y="1224455"/>
                  <a:pt x="4787357" y="1229710"/>
                </a:cubicBezTo>
                <a:cubicBezTo>
                  <a:pt x="4725768" y="1291297"/>
                  <a:pt x="4790392" y="1236075"/>
                  <a:pt x="4708529" y="1277007"/>
                </a:cubicBezTo>
                <a:cubicBezTo>
                  <a:pt x="4691582" y="1285481"/>
                  <a:pt x="4678180" y="1300064"/>
                  <a:pt x="4661232" y="1308538"/>
                </a:cubicBezTo>
                <a:cubicBezTo>
                  <a:pt x="4636036" y="1321136"/>
                  <a:pt x="4574441" y="1333336"/>
                  <a:pt x="4550874" y="1340069"/>
                </a:cubicBezTo>
                <a:cubicBezTo>
                  <a:pt x="4534895" y="1344634"/>
                  <a:pt x="4519343" y="1350579"/>
                  <a:pt x="4503577" y="1355834"/>
                </a:cubicBezTo>
                <a:lnTo>
                  <a:pt x="4440515" y="1450428"/>
                </a:lnTo>
                <a:cubicBezTo>
                  <a:pt x="4430005" y="1466193"/>
                  <a:pt x="4424749" y="1487214"/>
                  <a:pt x="4408984" y="1497724"/>
                </a:cubicBezTo>
                <a:lnTo>
                  <a:pt x="4267094" y="1592317"/>
                </a:lnTo>
                <a:cubicBezTo>
                  <a:pt x="4251329" y="1602827"/>
                  <a:pt x="4238180" y="1619252"/>
                  <a:pt x="4219798" y="1623848"/>
                </a:cubicBezTo>
                <a:lnTo>
                  <a:pt x="4156736" y="1639614"/>
                </a:lnTo>
                <a:cubicBezTo>
                  <a:pt x="4140970" y="1650124"/>
                  <a:pt x="4122837" y="1657747"/>
                  <a:pt x="4109439" y="1671145"/>
                </a:cubicBezTo>
                <a:cubicBezTo>
                  <a:pt x="4096041" y="1684543"/>
                  <a:pt x="4092704" y="1706604"/>
                  <a:pt x="4077908" y="1718441"/>
                </a:cubicBezTo>
                <a:cubicBezTo>
                  <a:pt x="4064931" y="1728822"/>
                  <a:pt x="4046591" y="1729642"/>
                  <a:pt x="4030612" y="1734207"/>
                </a:cubicBezTo>
                <a:cubicBezTo>
                  <a:pt x="3892031" y="1773802"/>
                  <a:pt x="4033661" y="1727934"/>
                  <a:pt x="3920253" y="1765738"/>
                </a:cubicBezTo>
                <a:cubicBezTo>
                  <a:pt x="3893977" y="1786759"/>
                  <a:pt x="3868639" y="1809008"/>
                  <a:pt x="3841425" y="1828800"/>
                </a:cubicBezTo>
                <a:cubicBezTo>
                  <a:pt x="3810777" y="1851089"/>
                  <a:pt x="3746832" y="1891862"/>
                  <a:pt x="3746832" y="1891862"/>
                </a:cubicBezTo>
                <a:cubicBezTo>
                  <a:pt x="3736322" y="1912883"/>
                  <a:pt x="3730596" y="1937080"/>
                  <a:pt x="3715301" y="1954924"/>
                </a:cubicBezTo>
                <a:cubicBezTo>
                  <a:pt x="3674990" y="2001954"/>
                  <a:pt x="3614756" y="2019475"/>
                  <a:pt x="3557646" y="2033752"/>
                </a:cubicBezTo>
                <a:lnTo>
                  <a:pt x="3494584" y="2049517"/>
                </a:lnTo>
                <a:cubicBezTo>
                  <a:pt x="3473563" y="2060027"/>
                  <a:pt x="3451451" y="2068592"/>
                  <a:pt x="3431522" y="2081048"/>
                </a:cubicBezTo>
                <a:cubicBezTo>
                  <a:pt x="3409240" y="2094974"/>
                  <a:pt x="3391274" y="2115309"/>
                  <a:pt x="3368460" y="2128345"/>
                </a:cubicBezTo>
                <a:cubicBezTo>
                  <a:pt x="3354031" y="2136590"/>
                  <a:pt x="3336438" y="2137564"/>
                  <a:pt x="3321163" y="2144110"/>
                </a:cubicBezTo>
                <a:cubicBezTo>
                  <a:pt x="3255012" y="2172460"/>
                  <a:pt x="3246546" y="2185564"/>
                  <a:pt x="3179274" y="2222938"/>
                </a:cubicBezTo>
                <a:cubicBezTo>
                  <a:pt x="3158730" y="2234352"/>
                  <a:pt x="3136365" y="2242377"/>
                  <a:pt x="3116212" y="2254469"/>
                </a:cubicBezTo>
                <a:cubicBezTo>
                  <a:pt x="2980686" y="2335785"/>
                  <a:pt x="3069457" y="2301585"/>
                  <a:pt x="2974322" y="2333297"/>
                </a:cubicBezTo>
                <a:cubicBezTo>
                  <a:pt x="2958556" y="2349062"/>
                  <a:pt x="2945932" y="2368776"/>
                  <a:pt x="2927025" y="2380593"/>
                </a:cubicBezTo>
                <a:cubicBezTo>
                  <a:pt x="2903027" y="2395592"/>
                  <a:pt x="2874696" y="2402187"/>
                  <a:pt x="2848198" y="2412124"/>
                </a:cubicBezTo>
                <a:cubicBezTo>
                  <a:pt x="2792792" y="2432902"/>
                  <a:pt x="2789283" y="2430213"/>
                  <a:pt x="2722074" y="2443655"/>
                </a:cubicBezTo>
                <a:cubicBezTo>
                  <a:pt x="2711564" y="2459421"/>
                  <a:pt x="2702874" y="2476566"/>
                  <a:pt x="2690543" y="2490952"/>
                </a:cubicBezTo>
                <a:cubicBezTo>
                  <a:pt x="2653573" y="2534084"/>
                  <a:pt x="2627046" y="2558767"/>
                  <a:pt x="2580184" y="2585545"/>
                </a:cubicBezTo>
                <a:cubicBezTo>
                  <a:pt x="2559779" y="2597205"/>
                  <a:pt x="2539633" y="2610323"/>
                  <a:pt x="2517122" y="2617076"/>
                </a:cubicBezTo>
                <a:cubicBezTo>
                  <a:pt x="2486504" y="2626261"/>
                  <a:pt x="2453979" y="2627123"/>
                  <a:pt x="2422529" y="2632841"/>
                </a:cubicBezTo>
                <a:cubicBezTo>
                  <a:pt x="2180149" y="2676910"/>
                  <a:pt x="2527845" y="2617917"/>
                  <a:pt x="2249108" y="2664372"/>
                </a:cubicBezTo>
                <a:cubicBezTo>
                  <a:pt x="2217577" y="2674882"/>
                  <a:pt x="2186759" y="2687842"/>
                  <a:pt x="2154515" y="2695903"/>
                </a:cubicBezTo>
                <a:cubicBezTo>
                  <a:pt x="2112474" y="2706413"/>
                  <a:pt x="2069502" y="2713730"/>
                  <a:pt x="2028391" y="2727434"/>
                </a:cubicBezTo>
                <a:lnTo>
                  <a:pt x="1933798" y="2758966"/>
                </a:lnTo>
                <a:lnTo>
                  <a:pt x="1886501" y="2774731"/>
                </a:lnTo>
                <a:cubicBezTo>
                  <a:pt x="1803373" y="2830150"/>
                  <a:pt x="1877946" y="2788093"/>
                  <a:pt x="1776143" y="2822028"/>
                </a:cubicBezTo>
                <a:cubicBezTo>
                  <a:pt x="1749295" y="2830977"/>
                  <a:pt x="1723911" y="2843888"/>
                  <a:pt x="1697315" y="2853559"/>
                </a:cubicBezTo>
                <a:cubicBezTo>
                  <a:pt x="1573490" y="2898586"/>
                  <a:pt x="1636794" y="2862376"/>
                  <a:pt x="1555425" y="2916621"/>
                </a:cubicBezTo>
                <a:cubicBezTo>
                  <a:pt x="1544915" y="2937642"/>
                  <a:pt x="1538939" y="2961628"/>
                  <a:pt x="1523894" y="2979683"/>
                </a:cubicBezTo>
                <a:cubicBezTo>
                  <a:pt x="1493893" y="3015685"/>
                  <a:pt x="1454586" y="3015250"/>
                  <a:pt x="1413536" y="3026979"/>
                </a:cubicBezTo>
                <a:cubicBezTo>
                  <a:pt x="1397557" y="3031544"/>
                  <a:pt x="1382005" y="3037490"/>
                  <a:pt x="1366239" y="3042745"/>
                </a:cubicBezTo>
                <a:cubicBezTo>
                  <a:pt x="1345218" y="3063766"/>
                  <a:pt x="1327367" y="3088528"/>
                  <a:pt x="1303177" y="3105807"/>
                </a:cubicBezTo>
                <a:cubicBezTo>
                  <a:pt x="1289654" y="3115466"/>
                  <a:pt x="1271860" y="3117007"/>
                  <a:pt x="1255881" y="3121572"/>
                </a:cubicBezTo>
                <a:cubicBezTo>
                  <a:pt x="1117301" y="3161167"/>
                  <a:pt x="1258930" y="3115302"/>
                  <a:pt x="1145522" y="3153103"/>
                </a:cubicBezTo>
                <a:cubicBezTo>
                  <a:pt x="1070485" y="3203127"/>
                  <a:pt x="1127712" y="3172635"/>
                  <a:pt x="1035163" y="3200400"/>
                </a:cubicBezTo>
                <a:cubicBezTo>
                  <a:pt x="1003328" y="3209951"/>
                  <a:pt x="940570" y="3231931"/>
                  <a:pt x="940570" y="3231931"/>
                </a:cubicBezTo>
                <a:lnTo>
                  <a:pt x="751384" y="3358055"/>
                </a:lnTo>
                <a:cubicBezTo>
                  <a:pt x="735619" y="3368565"/>
                  <a:pt x="722470" y="3384990"/>
                  <a:pt x="704088" y="3389586"/>
                </a:cubicBezTo>
                <a:cubicBezTo>
                  <a:pt x="668837" y="3398399"/>
                  <a:pt x="569461" y="3421530"/>
                  <a:pt x="546432" y="3436883"/>
                </a:cubicBezTo>
                <a:cubicBezTo>
                  <a:pt x="530667" y="3447393"/>
                  <a:pt x="513692" y="3456284"/>
                  <a:pt x="499136" y="3468414"/>
                </a:cubicBezTo>
                <a:cubicBezTo>
                  <a:pt x="482008" y="3482687"/>
                  <a:pt x="471197" y="3504648"/>
                  <a:pt x="451839" y="3515710"/>
                </a:cubicBezTo>
                <a:cubicBezTo>
                  <a:pt x="433026" y="3526460"/>
                  <a:pt x="410296" y="3528944"/>
                  <a:pt x="388777" y="3531476"/>
                </a:cubicBezTo>
                <a:cubicBezTo>
                  <a:pt x="320727" y="3539482"/>
                  <a:pt x="252142" y="3541986"/>
                  <a:pt x="183825" y="3547241"/>
                </a:cubicBezTo>
                <a:cubicBezTo>
                  <a:pt x="168060" y="3552496"/>
                  <a:pt x="148280" y="3551256"/>
                  <a:pt x="136529" y="3563007"/>
                </a:cubicBezTo>
                <a:cubicBezTo>
                  <a:pt x="124778" y="3574758"/>
                  <a:pt x="135627" y="3602871"/>
                  <a:pt x="120763" y="3610303"/>
                </a:cubicBezTo>
                <a:cubicBezTo>
                  <a:pt x="0" y="3670684"/>
                  <a:pt x="10405" y="3651030"/>
                  <a:pt x="10405" y="3594538"/>
                </a:cubicBezTo>
              </a:path>
            </a:pathLst>
          </a:custGeom>
          <a:ln w="1016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491131" y="1160507"/>
            <a:ext cx="6195848" cy="4367049"/>
          </a:xfrm>
          <a:custGeom>
            <a:avLst/>
            <a:gdLst>
              <a:gd name="connsiteX0" fmla="*/ 0 w 6195848"/>
              <a:gd name="connsiteY0" fmla="*/ 4367049 h 4367049"/>
              <a:gd name="connsiteX1" fmla="*/ 15765 w 6195848"/>
              <a:gd name="connsiteY1" fmla="*/ 4319752 h 4367049"/>
              <a:gd name="connsiteX2" fmla="*/ 110359 w 6195848"/>
              <a:gd name="connsiteY2" fmla="*/ 4240925 h 4367049"/>
              <a:gd name="connsiteX3" fmla="*/ 157655 w 6195848"/>
              <a:gd name="connsiteY3" fmla="*/ 4177862 h 4367049"/>
              <a:gd name="connsiteX4" fmla="*/ 189186 w 6195848"/>
              <a:gd name="connsiteY4" fmla="*/ 4130566 h 4367049"/>
              <a:gd name="connsiteX5" fmla="*/ 236483 w 6195848"/>
              <a:gd name="connsiteY5" fmla="*/ 4114800 h 4367049"/>
              <a:gd name="connsiteX6" fmla="*/ 299545 w 6195848"/>
              <a:gd name="connsiteY6" fmla="*/ 4035973 h 4367049"/>
              <a:gd name="connsiteX7" fmla="*/ 315310 w 6195848"/>
              <a:gd name="connsiteY7" fmla="*/ 3909849 h 4367049"/>
              <a:gd name="connsiteX8" fmla="*/ 346841 w 6195848"/>
              <a:gd name="connsiteY8" fmla="*/ 3752194 h 4367049"/>
              <a:gd name="connsiteX9" fmla="*/ 362607 w 6195848"/>
              <a:gd name="connsiteY9" fmla="*/ 3563007 h 4367049"/>
              <a:gd name="connsiteX10" fmla="*/ 599090 w 6195848"/>
              <a:gd name="connsiteY10" fmla="*/ 3626069 h 4367049"/>
              <a:gd name="connsiteX11" fmla="*/ 693683 w 6195848"/>
              <a:gd name="connsiteY11" fmla="*/ 3689131 h 4367049"/>
              <a:gd name="connsiteX12" fmla="*/ 804041 w 6195848"/>
              <a:gd name="connsiteY12" fmla="*/ 3626069 h 4367049"/>
              <a:gd name="connsiteX13" fmla="*/ 851338 w 6195848"/>
              <a:gd name="connsiteY13" fmla="*/ 3610304 h 4367049"/>
              <a:gd name="connsiteX14" fmla="*/ 930165 w 6195848"/>
              <a:gd name="connsiteY14" fmla="*/ 3578773 h 4367049"/>
              <a:gd name="connsiteX15" fmla="*/ 1072055 w 6195848"/>
              <a:gd name="connsiteY15" fmla="*/ 3610304 h 4367049"/>
              <a:gd name="connsiteX16" fmla="*/ 1245476 w 6195848"/>
              <a:gd name="connsiteY16" fmla="*/ 3704897 h 4367049"/>
              <a:gd name="connsiteX17" fmla="*/ 1292772 w 6195848"/>
              <a:gd name="connsiteY17" fmla="*/ 3657600 h 4367049"/>
              <a:gd name="connsiteX18" fmla="*/ 1340069 w 6195848"/>
              <a:gd name="connsiteY18" fmla="*/ 3673366 h 4367049"/>
              <a:gd name="connsiteX19" fmla="*/ 1418897 w 6195848"/>
              <a:gd name="connsiteY19" fmla="*/ 3657600 h 4367049"/>
              <a:gd name="connsiteX20" fmla="*/ 1481959 w 6195848"/>
              <a:gd name="connsiteY20" fmla="*/ 3531476 h 4367049"/>
              <a:gd name="connsiteX21" fmla="*/ 1545021 w 6195848"/>
              <a:gd name="connsiteY21" fmla="*/ 3436883 h 4367049"/>
              <a:gd name="connsiteX22" fmla="*/ 1608083 w 6195848"/>
              <a:gd name="connsiteY22" fmla="*/ 3231931 h 4367049"/>
              <a:gd name="connsiteX23" fmla="*/ 1749972 w 6195848"/>
              <a:gd name="connsiteY23" fmla="*/ 3247697 h 4367049"/>
              <a:gd name="connsiteX24" fmla="*/ 1813034 w 6195848"/>
              <a:gd name="connsiteY24" fmla="*/ 3200400 h 4367049"/>
              <a:gd name="connsiteX25" fmla="*/ 1891862 w 6195848"/>
              <a:gd name="connsiteY25" fmla="*/ 2979683 h 4367049"/>
              <a:gd name="connsiteX26" fmla="*/ 1954924 w 6195848"/>
              <a:gd name="connsiteY26" fmla="*/ 2822028 h 4367049"/>
              <a:gd name="connsiteX27" fmla="*/ 2002221 w 6195848"/>
              <a:gd name="connsiteY27" fmla="*/ 2979683 h 4367049"/>
              <a:gd name="connsiteX28" fmla="*/ 2049517 w 6195848"/>
              <a:gd name="connsiteY28" fmla="*/ 3011214 h 4367049"/>
              <a:gd name="connsiteX29" fmla="*/ 2222938 w 6195848"/>
              <a:gd name="connsiteY29" fmla="*/ 2822028 h 4367049"/>
              <a:gd name="connsiteX30" fmla="*/ 2349062 w 6195848"/>
              <a:gd name="connsiteY30" fmla="*/ 2490952 h 4367049"/>
              <a:gd name="connsiteX31" fmla="*/ 2459421 w 6195848"/>
              <a:gd name="connsiteY31" fmla="*/ 2207173 h 4367049"/>
              <a:gd name="connsiteX32" fmla="*/ 2490952 w 6195848"/>
              <a:gd name="connsiteY32" fmla="*/ 2349062 h 4367049"/>
              <a:gd name="connsiteX33" fmla="*/ 2522483 w 6195848"/>
              <a:gd name="connsiteY33" fmla="*/ 2427890 h 4367049"/>
              <a:gd name="connsiteX34" fmla="*/ 2617076 w 6195848"/>
              <a:gd name="connsiteY34" fmla="*/ 2443656 h 4367049"/>
              <a:gd name="connsiteX35" fmla="*/ 2695903 w 6195848"/>
              <a:gd name="connsiteY35" fmla="*/ 2380594 h 4367049"/>
              <a:gd name="connsiteX36" fmla="*/ 2743200 w 6195848"/>
              <a:gd name="connsiteY36" fmla="*/ 2222938 h 4367049"/>
              <a:gd name="connsiteX37" fmla="*/ 2806262 w 6195848"/>
              <a:gd name="connsiteY37" fmla="*/ 2033752 h 4367049"/>
              <a:gd name="connsiteX38" fmla="*/ 2869324 w 6195848"/>
              <a:gd name="connsiteY38" fmla="*/ 2112580 h 4367049"/>
              <a:gd name="connsiteX39" fmla="*/ 2885090 w 6195848"/>
              <a:gd name="connsiteY39" fmla="*/ 2191407 h 4367049"/>
              <a:gd name="connsiteX40" fmla="*/ 3090041 w 6195848"/>
              <a:gd name="connsiteY40" fmla="*/ 2412125 h 4367049"/>
              <a:gd name="connsiteX41" fmla="*/ 3247697 w 6195848"/>
              <a:gd name="connsiteY41" fmla="*/ 2396359 h 4367049"/>
              <a:gd name="connsiteX42" fmla="*/ 3279228 w 6195848"/>
              <a:gd name="connsiteY42" fmla="*/ 2443656 h 4367049"/>
              <a:gd name="connsiteX43" fmla="*/ 3294993 w 6195848"/>
              <a:gd name="connsiteY43" fmla="*/ 2695904 h 4367049"/>
              <a:gd name="connsiteX44" fmla="*/ 3405352 w 6195848"/>
              <a:gd name="connsiteY44" fmla="*/ 2490952 h 4367049"/>
              <a:gd name="connsiteX45" fmla="*/ 3468414 w 6195848"/>
              <a:gd name="connsiteY45" fmla="*/ 2443656 h 4367049"/>
              <a:gd name="connsiteX46" fmla="*/ 3657600 w 6195848"/>
              <a:gd name="connsiteY46" fmla="*/ 2317531 h 4367049"/>
              <a:gd name="connsiteX47" fmla="*/ 3689131 w 6195848"/>
              <a:gd name="connsiteY47" fmla="*/ 2238704 h 4367049"/>
              <a:gd name="connsiteX48" fmla="*/ 3720662 w 6195848"/>
              <a:gd name="connsiteY48" fmla="*/ 1860331 h 4367049"/>
              <a:gd name="connsiteX49" fmla="*/ 3799490 w 6195848"/>
              <a:gd name="connsiteY49" fmla="*/ 2017987 h 4367049"/>
              <a:gd name="connsiteX50" fmla="*/ 4020207 w 6195848"/>
              <a:gd name="connsiteY50" fmla="*/ 2254469 h 4367049"/>
              <a:gd name="connsiteX51" fmla="*/ 4146331 w 6195848"/>
              <a:gd name="connsiteY51" fmla="*/ 2222938 h 4367049"/>
              <a:gd name="connsiteX52" fmla="*/ 4162097 w 6195848"/>
              <a:gd name="connsiteY52" fmla="*/ 2033752 h 4367049"/>
              <a:gd name="connsiteX53" fmla="*/ 4209393 w 6195848"/>
              <a:gd name="connsiteY53" fmla="*/ 1891862 h 4367049"/>
              <a:gd name="connsiteX54" fmla="*/ 4240924 w 6195848"/>
              <a:gd name="connsiteY54" fmla="*/ 1781504 h 4367049"/>
              <a:gd name="connsiteX55" fmla="*/ 4303986 w 6195848"/>
              <a:gd name="connsiteY55" fmla="*/ 1828800 h 4367049"/>
              <a:gd name="connsiteX56" fmla="*/ 4382814 w 6195848"/>
              <a:gd name="connsiteY56" fmla="*/ 1907628 h 4367049"/>
              <a:gd name="connsiteX57" fmla="*/ 4556234 w 6195848"/>
              <a:gd name="connsiteY57" fmla="*/ 2002221 h 4367049"/>
              <a:gd name="connsiteX58" fmla="*/ 4635062 w 6195848"/>
              <a:gd name="connsiteY58" fmla="*/ 2049518 h 4367049"/>
              <a:gd name="connsiteX59" fmla="*/ 4666593 w 6195848"/>
              <a:gd name="connsiteY59" fmla="*/ 1939159 h 4367049"/>
              <a:gd name="connsiteX60" fmla="*/ 4698124 w 6195848"/>
              <a:gd name="connsiteY60" fmla="*/ 1749973 h 4367049"/>
              <a:gd name="connsiteX61" fmla="*/ 4745421 w 6195848"/>
              <a:gd name="connsiteY61" fmla="*/ 1608083 h 4367049"/>
              <a:gd name="connsiteX62" fmla="*/ 4824248 w 6195848"/>
              <a:gd name="connsiteY62" fmla="*/ 2159876 h 4367049"/>
              <a:gd name="connsiteX63" fmla="*/ 4840014 w 6195848"/>
              <a:gd name="connsiteY63" fmla="*/ 1024759 h 4367049"/>
              <a:gd name="connsiteX64" fmla="*/ 5328745 w 6195848"/>
              <a:gd name="connsiteY64" fmla="*/ 1119352 h 4367049"/>
              <a:gd name="connsiteX65" fmla="*/ 5360276 w 6195848"/>
              <a:gd name="connsiteY65" fmla="*/ 1008994 h 4367049"/>
              <a:gd name="connsiteX66" fmla="*/ 5391807 w 6195848"/>
              <a:gd name="connsiteY66" fmla="*/ 1056290 h 4367049"/>
              <a:gd name="connsiteX67" fmla="*/ 5439103 w 6195848"/>
              <a:gd name="connsiteY67" fmla="*/ 1024759 h 4367049"/>
              <a:gd name="connsiteX68" fmla="*/ 5486400 w 6195848"/>
              <a:gd name="connsiteY68" fmla="*/ 914400 h 4367049"/>
              <a:gd name="connsiteX69" fmla="*/ 5533697 w 6195848"/>
              <a:gd name="connsiteY69" fmla="*/ 898635 h 4367049"/>
              <a:gd name="connsiteX70" fmla="*/ 5596759 w 6195848"/>
              <a:gd name="connsiteY70" fmla="*/ 835573 h 4367049"/>
              <a:gd name="connsiteX71" fmla="*/ 5675586 w 6195848"/>
              <a:gd name="connsiteY71" fmla="*/ 614856 h 4367049"/>
              <a:gd name="connsiteX72" fmla="*/ 5722883 w 6195848"/>
              <a:gd name="connsiteY72" fmla="*/ 378373 h 4367049"/>
              <a:gd name="connsiteX73" fmla="*/ 5896303 w 6195848"/>
              <a:gd name="connsiteY73" fmla="*/ 0 h 4367049"/>
              <a:gd name="connsiteX74" fmla="*/ 5927834 w 6195848"/>
              <a:gd name="connsiteY74" fmla="*/ 268014 h 4367049"/>
              <a:gd name="connsiteX75" fmla="*/ 5975131 w 6195848"/>
              <a:gd name="connsiteY75" fmla="*/ 299545 h 4367049"/>
              <a:gd name="connsiteX76" fmla="*/ 5990897 w 6195848"/>
              <a:gd name="connsiteY76" fmla="*/ 236483 h 4367049"/>
              <a:gd name="connsiteX77" fmla="*/ 6101255 w 6195848"/>
              <a:gd name="connsiteY77" fmla="*/ 173421 h 4367049"/>
              <a:gd name="connsiteX78" fmla="*/ 6195848 w 6195848"/>
              <a:gd name="connsiteY78" fmla="*/ 110359 h 436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5848" h="4367049">
                <a:moveTo>
                  <a:pt x="0" y="4367049"/>
                </a:moveTo>
                <a:cubicBezTo>
                  <a:pt x="5255" y="4351283"/>
                  <a:pt x="6547" y="4333579"/>
                  <a:pt x="15765" y="4319752"/>
                </a:cubicBezTo>
                <a:cubicBezTo>
                  <a:pt x="40042" y="4283337"/>
                  <a:pt x="75461" y="4264190"/>
                  <a:pt x="110359" y="4240925"/>
                </a:cubicBezTo>
                <a:cubicBezTo>
                  <a:pt x="126124" y="4219904"/>
                  <a:pt x="142382" y="4199244"/>
                  <a:pt x="157655" y="4177862"/>
                </a:cubicBezTo>
                <a:cubicBezTo>
                  <a:pt x="168668" y="4162444"/>
                  <a:pt x="174390" y="4142402"/>
                  <a:pt x="189186" y="4130566"/>
                </a:cubicBezTo>
                <a:cubicBezTo>
                  <a:pt x="202163" y="4120185"/>
                  <a:pt x="220717" y="4120055"/>
                  <a:pt x="236483" y="4114800"/>
                </a:cubicBezTo>
                <a:cubicBezTo>
                  <a:pt x="257504" y="4088524"/>
                  <a:pt x="287466" y="4067379"/>
                  <a:pt x="299545" y="4035973"/>
                </a:cubicBezTo>
                <a:cubicBezTo>
                  <a:pt x="314754" y="3996429"/>
                  <a:pt x="308345" y="3951641"/>
                  <a:pt x="315310" y="3909849"/>
                </a:cubicBezTo>
                <a:cubicBezTo>
                  <a:pt x="324120" y="3856986"/>
                  <a:pt x="336331" y="3804746"/>
                  <a:pt x="346841" y="3752194"/>
                </a:cubicBezTo>
                <a:cubicBezTo>
                  <a:pt x="352096" y="3689132"/>
                  <a:pt x="314299" y="3603883"/>
                  <a:pt x="362607" y="3563007"/>
                </a:cubicBezTo>
                <a:cubicBezTo>
                  <a:pt x="488756" y="3456265"/>
                  <a:pt x="537085" y="3577843"/>
                  <a:pt x="599090" y="3626069"/>
                </a:cubicBezTo>
                <a:cubicBezTo>
                  <a:pt x="629003" y="3649334"/>
                  <a:pt x="693683" y="3689131"/>
                  <a:pt x="693683" y="3689131"/>
                </a:cubicBezTo>
                <a:cubicBezTo>
                  <a:pt x="827060" y="3655788"/>
                  <a:pt x="691328" y="3701211"/>
                  <a:pt x="804041" y="3626069"/>
                </a:cubicBezTo>
                <a:cubicBezTo>
                  <a:pt x="817868" y="3616851"/>
                  <a:pt x="835778" y="3616139"/>
                  <a:pt x="851338" y="3610304"/>
                </a:cubicBezTo>
                <a:cubicBezTo>
                  <a:pt x="877836" y="3600367"/>
                  <a:pt x="903889" y="3589283"/>
                  <a:pt x="930165" y="3578773"/>
                </a:cubicBezTo>
                <a:cubicBezTo>
                  <a:pt x="977462" y="3589283"/>
                  <a:pt x="1041038" y="3573083"/>
                  <a:pt x="1072055" y="3610304"/>
                </a:cubicBezTo>
                <a:cubicBezTo>
                  <a:pt x="1211139" y="3777204"/>
                  <a:pt x="912662" y="3838023"/>
                  <a:pt x="1245476" y="3704897"/>
                </a:cubicBezTo>
                <a:cubicBezTo>
                  <a:pt x="1261241" y="3689131"/>
                  <a:pt x="1271620" y="3664651"/>
                  <a:pt x="1292772" y="3657600"/>
                </a:cubicBezTo>
                <a:cubicBezTo>
                  <a:pt x="1308538" y="3652345"/>
                  <a:pt x="1323450" y="3673366"/>
                  <a:pt x="1340069" y="3673366"/>
                </a:cubicBezTo>
                <a:cubicBezTo>
                  <a:pt x="1366865" y="3673366"/>
                  <a:pt x="1392621" y="3662855"/>
                  <a:pt x="1418897" y="3657600"/>
                </a:cubicBezTo>
                <a:cubicBezTo>
                  <a:pt x="1439918" y="3615559"/>
                  <a:pt x="1458639" y="3572287"/>
                  <a:pt x="1481959" y="3531476"/>
                </a:cubicBezTo>
                <a:cubicBezTo>
                  <a:pt x="1500760" y="3498573"/>
                  <a:pt x="1528074" y="3470778"/>
                  <a:pt x="1545021" y="3436883"/>
                </a:cubicBezTo>
                <a:cubicBezTo>
                  <a:pt x="1589124" y="3348677"/>
                  <a:pt x="1591032" y="3317184"/>
                  <a:pt x="1608083" y="3231931"/>
                </a:cubicBezTo>
                <a:cubicBezTo>
                  <a:pt x="1655379" y="3237186"/>
                  <a:pt x="1702938" y="3254933"/>
                  <a:pt x="1749972" y="3247697"/>
                </a:cubicBezTo>
                <a:cubicBezTo>
                  <a:pt x="1775942" y="3243702"/>
                  <a:pt x="1800740" y="3223622"/>
                  <a:pt x="1813034" y="3200400"/>
                </a:cubicBezTo>
                <a:cubicBezTo>
                  <a:pt x="1849587" y="3131355"/>
                  <a:pt x="1864431" y="3052832"/>
                  <a:pt x="1891862" y="2979683"/>
                </a:cubicBezTo>
                <a:cubicBezTo>
                  <a:pt x="1911736" y="2926687"/>
                  <a:pt x="1933903" y="2874580"/>
                  <a:pt x="1954924" y="2822028"/>
                </a:cubicBezTo>
                <a:cubicBezTo>
                  <a:pt x="1964165" y="2877472"/>
                  <a:pt x="1964032" y="2933856"/>
                  <a:pt x="2002221" y="2979683"/>
                </a:cubicBezTo>
                <a:cubicBezTo>
                  <a:pt x="2014351" y="2994239"/>
                  <a:pt x="2033752" y="3000704"/>
                  <a:pt x="2049517" y="3011214"/>
                </a:cubicBezTo>
                <a:cubicBezTo>
                  <a:pt x="2152776" y="2976796"/>
                  <a:pt x="2138001" y="2991903"/>
                  <a:pt x="2222938" y="2822028"/>
                </a:cubicBezTo>
                <a:cubicBezTo>
                  <a:pt x="2275752" y="2716400"/>
                  <a:pt x="2305880" y="2600869"/>
                  <a:pt x="2349062" y="2490952"/>
                </a:cubicBezTo>
                <a:cubicBezTo>
                  <a:pt x="2494770" y="2120059"/>
                  <a:pt x="2268673" y="2731733"/>
                  <a:pt x="2459421" y="2207173"/>
                </a:cubicBezTo>
                <a:cubicBezTo>
                  <a:pt x="2469931" y="2254469"/>
                  <a:pt x="2477642" y="2302476"/>
                  <a:pt x="2490952" y="2349062"/>
                </a:cubicBezTo>
                <a:cubicBezTo>
                  <a:pt x="2498727" y="2376273"/>
                  <a:pt x="2499843" y="2410910"/>
                  <a:pt x="2522483" y="2427890"/>
                </a:cubicBezTo>
                <a:cubicBezTo>
                  <a:pt x="2548056" y="2447070"/>
                  <a:pt x="2585545" y="2438401"/>
                  <a:pt x="2617076" y="2443656"/>
                </a:cubicBezTo>
                <a:cubicBezTo>
                  <a:pt x="2667679" y="2823178"/>
                  <a:pt x="2628943" y="2704233"/>
                  <a:pt x="2695903" y="2380594"/>
                </a:cubicBezTo>
                <a:cubicBezTo>
                  <a:pt x="2707019" y="2326866"/>
                  <a:pt x="2729893" y="2276166"/>
                  <a:pt x="2743200" y="2222938"/>
                </a:cubicBezTo>
                <a:cubicBezTo>
                  <a:pt x="2786322" y="2050449"/>
                  <a:pt x="2720890" y="2204493"/>
                  <a:pt x="2806262" y="2033752"/>
                </a:cubicBezTo>
                <a:cubicBezTo>
                  <a:pt x="2827283" y="2060028"/>
                  <a:pt x="2854275" y="2082483"/>
                  <a:pt x="2869324" y="2112580"/>
                </a:cubicBezTo>
                <a:cubicBezTo>
                  <a:pt x="2881308" y="2136547"/>
                  <a:pt x="2871504" y="2168311"/>
                  <a:pt x="2885090" y="2191407"/>
                </a:cubicBezTo>
                <a:cubicBezTo>
                  <a:pt x="2993418" y="2375564"/>
                  <a:pt x="2970684" y="2352446"/>
                  <a:pt x="3090041" y="2412125"/>
                </a:cubicBezTo>
                <a:cubicBezTo>
                  <a:pt x="3142593" y="2406870"/>
                  <a:pt x="3195601" y="2387676"/>
                  <a:pt x="3247697" y="2396359"/>
                </a:cubicBezTo>
                <a:cubicBezTo>
                  <a:pt x="3266387" y="2399474"/>
                  <a:pt x="3276273" y="2424940"/>
                  <a:pt x="3279228" y="2443656"/>
                </a:cubicBezTo>
                <a:cubicBezTo>
                  <a:pt x="3292367" y="2526872"/>
                  <a:pt x="3289738" y="2611821"/>
                  <a:pt x="3294993" y="2695904"/>
                </a:cubicBezTo>
                <a:cubicBezTo>
                  <a:pt x="3454162" y="2536735"/>
                  <a:pt x="3246598" y="2763100"/>
                  <a:pt x="3405352" y="2490952"/>
                </a:cubicBezTo>
                <a:cubicBezTo>
                  <a:pt x="3418592" y="2468256"/>
                  <a:pt x="3448972" y="2461331"/>
                  <a:pt x="3468414" y="2443656"/>
                </a:cubicBezTo>
                <a:cubicBezTo>
                  <a:pt x="3614299" y="2311033"/>
                  <a:pt x="3519219" y="2345208"/>
                  <a:pt x="3657600" y="2317531"/>
                </a:cubicBezTo>
                <a:cubicBezTo>
                  <a:pt x="3668110" y="2291255"/>
                  <a:pt x="3683581" y="2266454"/>
                  <a:pt x="3689131" y="2238704"/>
                </a:cubicBezTo>
                <a:cubicBezTo>
                  <a:pt x="3699402" y="2187351"/>
                  <a:pt x="3719060" y="1882763"/>
                  <a:pt x="3720662" y="1860331"/>
                </a:cubicBezTo>
                <a:cubicBezTo>
                  <a:pt x="3746938" y="1912883"/>
                  <a:pt x="3769261" y="1967605"/>
                  <a:pt x="3799490" y="2017987"/>
                </a:cubicBezTo>
                <a:cubicBezTo>
                  <a:pt x="3840547" y="2086416"/>
                  <a:pt x="3989900" y="2224162"/>
                  <a:pt x="4020207" y="2254469"/>
                </a:cubicBezTo>
                <a:cubicBezTo>
                  <a:pt x="4062248" y="2243959"/>
                  <a:pt x="4122897" y="2259391"/>
                  <a:pt x="4146331" y="2222938"/>
                </a:cubicBezTo>
                <a:cubicBezTo>
                  <a:pt x="4180551" y="2169708"/>
                  <a:pt x="4155109" y="2096646"/>
                  <a:pt x="4162097" y="2033752"/>
                </a:cubicBezTo>
                <a:cubicBezTo>
                  <a:pt x="4173425" y="1931796"/>
                  <a:pt x="4164607" y="1959042"/>
                  <a:pt x="4209393" y="1891862"/>
                </a:cubicBezTo>
                <a:cubicBezTo>
                  <a:pt x="4219903" y="1855076"/>
                  <a:pt x="4209091" y="1802726"/>
                  <a:pt x="4240924" y="1781504"/>
                </a:cubicBezTo>
                <a:cubicBezTo>
                  <a:pt x="4262787" y="1766929"/>
                  <a:pt x="4284347" y="1811343"/>
                  <a:pt x="4303986" y="1828800"/>
                </a:cubicBezTo>
                <a:cubicBezTo>
                  <a:pt x="4331760" y="1853488"/>
                  <a:pt x="4352193" y="1886576"/>
                  <a:pt x="4382814" y="1907628"/>
                </a:cubicBezTo>
                <a:cubicBezTo>
                  <a:pt x="4437075" y="1944932"/>
                  <a:pt x="4498843" y="1969939"/>
                  <a:pt x="4556234" y="2002221"/>
                </a:cubicBezTo>
                <a:cubicBezTo>
                  <a:pt x="4582942" y="2017244"/>
                  <a:pt x="4608786" y="2033752"/>
                  <a:pt x="4635062" y="2049518"/>
                </a:cubicBezTo>
                <a:cubicBezTo>
                  <a:pt x="4649005" y="2007690"/>
                  <a:pt x="4658108" y="1984413"/>
                  <a:pt x="4666593" y="1939159"/>
                </a:cubicBezTo>
                <a:cubicBezTo>
                  <a:pt x="4678375" y="1876322"/>
                  <a:pt x="4683316" y="1812166"/>
                  <a:pt x="4698124" y="1749973"/>
                </a:cubicBezTo>
                <a:cubicBezTo>
                  <a:pt x="4709672" y="1701474"/>
                  <a:pt x="4729655" y="1655380"/>
                  <a:pt x="4745421" y="1608083"/>
                </a:cubicBezTo>
                <a:cubicBezTo>
                  <a:pt x="4751560" y="1669471"/>
                  <a:pt x="4810444" y="2289630"/>
                  <a:pt x="4824248" y="2159876"/>
                </a:cubicBezTo>
                <a:cubicBezTo>
                  <a:pt x="4864279" y="1783590"/>
                  <a:pt x="4834759" y="1403131"/>
                  <a:pt x="4840014" y="1024759"/>
                </a:cubicBezTo>
                <a:cubicBezTo>
                  <a:pt x="5210111" y="1154293"/>
                  <a:pt x="5044426" y="1145200"/>
                  <a:pt x="5328745" y="1119352"/>
                </a:cubicBezTo>
                <a:cubicBezTo>
                  <a:pt x="5339255" y="1082566"/>
                  <a:pt x="5333223" y="1036047"/>
                  <a:pt x="5360276" y="1008994"/>
                </a:cubicBezTo>
                <a:cubicBezTo>
                  <a:pt x="5373674" y="995596"/>
                  <a:pt x="5373227" y="1052574"/>
                  <a:pt x="5391807" y="1056290"/>
                </a:cubicBezTo>
                <a:cubicBezTo>
                  <a:pt x="5410387" y="1060006"/>
                  <a:pt x="5423338" y="1035269"/>
                  <a:pt x="5439103" y="1024759"/>
                </a:cubicBezTo>
                <a:cubicBezTo>
                  <a:pt x="5454869" y="987973"/>
                  <a:pt x="5462386" y="946418"/>
                  <a:pt x="5486400" y="914400"/>
                </a:cubicBezTo>
                <a:cubicBezTo>
                  <a:pt x="5496371" y="901105"/>
                  <a:pt x="5520174" y="908294"/>
                  <a:pt x="5533697" y="898635"/>
                </a:cubicBezTo>
                <a:cubicBezTo>
                  <a:pt x="5557888" y="881356"/>
                  <a:pt x="5575738" y="856594"/>
                  <a:pt x="5596759" y="835573"/>
                </a:cubicBezTo>
                <a:cubicBezTo>
                  <a:pt x="5623035" y="762001"/>
                  <a:pt x="5654811" y="690167"/>
                  <a:pt x="5675586" y="614856"/>
                </a:cubicBezTo>
                <a:cubicBezTo>
                  <a:pt x="5696964" y="537362"/>
                  <a:pt x="5698203" y="454880"/>
                  <a:pt x="5722883" y="378373"/>
                </a:cubicBezTo>
                <a:cubicBezTo>
                  <a:pt x="5756441" y="274344"/>
                  <a:pt x="5841179" y="110248"/>
                  <a:pt x="5896303" y="0"/>
                </a:cubicBezTo>
                <a:cubicBezTo>
                  <a:pt x="5906813" y="89338"/>
                  <a:pt x="5904941" y="181022"/>
                  <a:pt x="5927834" y="268014"/>
                </a:cubicBezTo>
                <a:cubicBezTo>
                  <a:pt x="5932656" y="286338"/>
                  <a:pt x="5958183" y="308019"/>
                  <a:pt x="5975131" y="299545"/>
                </a:cubicBezTo>
                <a:cubicBezTo>
                  <a:pt x="5994511" y="289855"/>
                  <a:pt x="5982362" y="256399"/>
                  <a:pt x="5990897" y="236483"/>
                </a:cubicBezTo>
                <a:cubicBezTo>
                  <a:pt x="6019169" y="170516"/>
                  <a:pt x="6029478" y="187777"/>
                  <a:pt x="6101255" y="173421"/>
                </a:cubicBezTo>
                <a:cubicBezTo>
                  <a:pt x="6173718" y="119074"/>
                  <a:pt x="6140815" y="137876"/>
                  <a:pt x="6195848" y="110359"/>
                </a:cubicBezTo>
              </a:path>
            </a:pathLst>
          </a:custGeom>
          <a:ln w="984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65462" y="581133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1960    1970        1980           1990          2000        2010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5462" y="477335"/>
            <a:ext cx="7010400" cy="584775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বিশ্বের কার্বন ডাই অক্সাইড বৃদ্ধির সাথে তাপমাত্রা বৃদ্ধি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79662" y="55827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-1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79662" y="44397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-.5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79662" y="341612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9662" y="24585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.5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61424" y="139436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1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4827462" y="1315535"/>
            <a:ext cx="1828800" cy="1676400"/>
          </a:xfrm>
          <a:prstGeom prst="wedgeRoundRectCallout">
            <a:avLst>
              <a:gd name="adj1" fmla="val 54044"/>
              <a:gd name="adj2" fmla="val 8628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বিশ্বের তাপমাত্রা বৃদ্ধি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8561262" y="3830135"/>
            <a:ext cx="2514600" cy="1752600"/>
          </a:xfrm>
          <a:prstGeom prst="wedgeRoundRectCallout">
            <a:avLst>
              <a:gd name="adj1" fmla="val -99045"/>
              <a:gd name="adj2" fmla="val -27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বিশ্বের কার্বন ডাই অক্সাইড এর পরিমান বৃদ্ধি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75862" y="1239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1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52062" y="22299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.5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152062" y="30681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075862" y="42111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-.5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75862" y="53541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-1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" y="477335"/>
            <a:ext cx="2913948" cy="5562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419786"/>
      </p:ext>
    </p:extLst>
  </p:cSld>
  <p:clrMapOvr>
    <a:masterClrMapping/>
  </p:clrMapOvr>
  <p:transition spd="med" advTm="425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 melting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5" y="169332"/>
            <a:ext cx="6418385" cy="6484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69332"/>
            <a:ext cx="5449711" cy="64846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0388" y="331192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বরফ গলন</a:t>
            </a:r>
          </a:p>
          <a:p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melting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852899"/>
      </p:ext>
    </p:extLst>
  </p:cSld>
  <p:clrMapOvr>
    <a:masterClrMapping/>
  </p:clrMapOvr>
  <p:transition spd="med" advTm="840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100161"/>
              </p:ext>
            </p:extLst>
          </p:nvPr>
        </p:nvGraphicFramePr>
        <p:xfrm>
          <a:off x="239150" y="182881"/>
          <a:ext cx="11718388" cy="6498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r:id="rId3" imgW="8228520" imgH="3771360" progId="">
                  <p:embed/>
                </p:oleObj>
              </mc:Choice>
              <mc:Fallback>
                <p:oleObj r:id="rId3" imgW="8228520" imgH="3771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150" y="182881"/>
                        <a:ext cx="11718388" cy="6498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437735" y="182881"/>
            <a:ext cx="97385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সমুদ্র সমতলে চলে যেতে পারে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839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oded costal area  in bangladesh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877" y="138334"/>
            <a:ext cx="6871637" cy="3021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015" y="1038665"/>
            <a:ext cx="5219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উপকুলীয় এলাকায় প্লাবন</a:t>
            </a:r>
          </a:p>
          <a:p>
            <a:endParaRPr lang="bn-BD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Flooded in coastal area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536"/>
            <a:ext cx="12016514" cy="3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4190396"/>
      </p:ext>
    </p:extLst>
  </p:cSld>
  <p:clrMapOvr>
    <a:masterClrMapping/>
  </p:clrMapOvr>
  <p:transition spd="med" advTm="639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 need to protect our tree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" y="996558"/>
            <a:ext cx="5678311" cy="5653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855" y="5057711"/>
            <a:ext cx="4470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বৃক্ষ রোপন </a:t>
            </a:r>
          </a:p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Plantation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600" y="119439"/>
            <a:ext cx="119549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বিশ্বের তাপমাত্রা বৃদ্ধি থেকে রক্ষা পেতে আমাদের করণীয়-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12" y="996559"/>
            <a:ext cx="6276621" cy="56538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454" y="5057711"/>
            <a:ext cx="4706235" cy="880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বনভূমিকে রক্ষা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252426"/>
      </p:ext>
    </p:extLst>
  </p:cSld>
  <p:clrMapOvr>
    <a:masterClrMapping/>
  </p:clrMapOvr>
  <p:transition spd="med" advTm="887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54744"/>
            <a:ext cx="5678311" cy="6534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594" y="5119115"/>
            <a:ext cx="5189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 ডাই অক্সাইড মুক্ত </a:t>
            </a:r>
            <a:endParaRPr lang="en-US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যানবাহন ব্যবহার করা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we need to save our earth from destruct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912" y="154744"/>
            <a:ext cx="6276622" cy="6534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9912" y="3727478"/>
            <a:ext cx="62766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পৃথিবীকে বিপদ থেকে রক্ষা করা</a:t>
            </a:r>
          </a:p>
          <a:p>
            <a:r>
              <a:rPr lang="en-US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our Earth</a:t>
            </a:r>
            <a:endParaRPr 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30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381000"/>
            <a:ext cx="10581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(Group work)</a:t>
            </a:r>
            <a:r>
              <a:rPr lang="bn-BD" sz="6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399" y="1981200"/>
            <a:ext cx="7988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অতিরিক্ত কার্বন ডাই-অক্সাইড আমাদের পৃথিবীর কি কি ক্ষতি করে?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662668"/>
      </p:ext>
    </p:extLst>
  </p:cSld>
  <p:clrMapOvr>
    <a:masterClrMapping/>
  </p:clrMapOvr>
  <p:transition spd="med" advTm="169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021" y="186056"/>
            <a:ext cx="12011379" cy="1298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21" y="1484277"/>
            <a:ext cx="12011380" cy="115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উষ্ণতা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021" y="2641601"/>
            <a:ext cx="12011379" cy="12982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২।গ্রীণহাউস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কী?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021" y="3939821"/>
            <a:ext cx="12011380" cy="14512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ডাই অক্সাইড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র্যের কোন রশ্মি শোষণ করে?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79021" y="5391053"/>
            <a:ext cx="12011380" cy="1382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8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উষ্ণতা</a:t>
            </a:r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বৃদ্ধির ফলে বাংলাদেশের কী ক্ষতি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</a:p>
          <a:p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পারে</a:t>
            </a:r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25174"/>
      </p:ext>
    </p:extLst>
  </p:cSld>
  <p:clrMapOvr>
    <a:masterClrMapping/>
  </p:clrMapOvr>
  <p:transition spd="med" advTm="178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7872" y="3409628"/>
            <a:ext cx="103218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তাপমাত্রা বৃদ্ধির ফলে পৃথিবীর কি কি পরিবর্তন ঘটে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এবং তার প্রতিকার কি ?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2045776" y="759417"/>
            <a:ext cx="80591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564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"/>
    </mc:Choice>
    <mc:Fallback xmlns="">
      <p:transition advTm="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474" y="232474"/>
            <a:ext cx="38745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</a:p>
          <a:p>
            <a:pPr algn="ctr"/>
            <a:r>
              <a:rPr lang="bn-BD" sz="9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67747"/>
      </p:ext>
    </p:extLst>
  </p:cSld>
  <p:clrMapOvr>
    <a:masterClrMapping/>
  </p:clrMapOvr>
  <p:transition spd="med" advTm="4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410" y="3712567"/>
            <a:ext cx="527459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উচ্চমাধ্যমিক </a:t>
            </a:r>
          </a:p>
          <a:p>
            <a:pPr algn="ctr"/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 ২য়পত্র</a:t>
            </a:r>
          </a:p>
          <a:p>
            <a:pPr algn="ctr"/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171848"/>
      </p:ext>
    </p:extLst>
  </p:cSld>
  <p:clrMapOvr>
    <a:masterClrMapping/>
  </p:clrMapOvr>
  <p:transition spd="med" advTm="3343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T3\Desktop\Project PPT\global warming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622" y="169332"/>
            <a:ext cx="5621867" cy="6564491"/>
          </a:xfrm>
          <a:prstGeom prst="rect">
            <a:avLst/>
          </a:prstGeom>
          <a:noFill/>
        </p:spPr>
      </p:pic>
      <p:pic>
        <p:nvPicPr>
          <p:cNvPr id="7" name="Picture 6" descr="global warmin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978" y="169331"/>
            <a:ext cx="6039555" cy="65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"/>
    </mc:Choice>
    <mc:Fallback xmlns="">
      <p:transition advTm="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333" y="146756"/>
            <a:ext cx="11842045" cy="65701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6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7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</a:t>
            </a:r>
            <a:r>
              <a:rPr lang="en-US" sz="7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Global 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warming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02844" y="632179"/>
            <a:ext cx="4560712" cy="4301066"/>
            <a:chOff x="3002844" y="632179"/>
            <a:chExt cx="4560712" cy="4301066"/>
          </a:xfrm>
        </p:grpSpPr>
        <p:sp>
          <p:nvSpPr>
            <p:cNvPr id="29" name="Oval 28"/>
            <p:cNvSpPr/>
            <p:nvPr/>
          </p:nvSpPr>
          <p:spPr>
            <a:xfrm>
              <a:off x="3002844" y="632179"/>
              <a:ext cx="4560712" cy="4301066"/>
            </a:xfrm>
            <a:prstGeom prst="ellipse">
              <a:avLst/>
            </a:prstGeom>
            <a:noFill/>
            <a:ln w="114300" cmpd="sng">
              <a:gradFill>
                <a:gsLst>
                  <a:gs pos="0">
                    <a:srgbClr val="000082">
                      <a:alpha val="92000"/>
                    </a:srgbClr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ln>
            <a:effectLst>
              <a:outerShdw blurRad="825500" dist="1346200" dir="15120000" algn="ctr" rotWithShape="0">
                <a:srgbClr val="000000">
                  <a:alpha val="6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>
              <a:noAutofit/>
            </a:bodyPr>
            <a:lstStyle/>
            <a:p>
              <a:pPr algn="ctr"/>
              <a:endParaRPr lang="en-US" sz="105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6806" y="1744160"/>
              <a:ext cx="6477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90219" y="3152805"/>
              <a:ext cx="6477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20858" y="3747446"/>
              <a:ext cx="546565" cy="40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1831" y="898076"/>
              <a:ext cx="669399" cy="49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40510" y="1259631"/>
              <a:ext cx="515894" cy="379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67479" y="2368502"/>
              <a:ext cx="607921" cy="44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21304" y="3691207"/>
              <a:ext cx="502706" cy="36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5352" y="4256683"/>
              <a:ext cx="597713" cy="43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03831" y="4149332"/>
              <a:ext cx="441584" cy="400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17058" y="4293865"/>
              <a:ext cx="546565" cy="40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08179" y="1279258"/>
              <a:ext cx="546565" cy="40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0079" y="898076"/>
              <a:ext cx="546565" cy="42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21304" y="1762021"/>
              <a:ext cx="546565" cy="42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67480" y="3026378"/>
              <a:ext cx="546565" cy="558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59683" y="3975658"/>
              <a:ext cx="466621" cy="476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93360" y="2368892"/>
              <a:ext cx="546565" cy="548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8" name="Picture 27" descr="glob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798" y="1301838"/>
            <a:ext cx="2893170" cy="302733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88232" y="684844"/>
            <a:ext cx="786249" cy="634537"/>
            <a:chOff x="927953" y="558659"/>
            <a:chExt cx="786249" cy="634537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27953" y="814996"/>
              <a:ext cx="551958" cy="378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009677" y="713965"/>
              <a:ext cx="551958" cy="378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080520" y="626963"/>
              <a:ext cx="551958" cy="378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162244" y="558659"/>
              <a:ext cx="551958" cy="378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110785" y="1332597"/>
            <a:ext cx="786249" cy="634537"/>
            <a:chOff x="927953" y="558659"/>
            <a:chExt cx="786249" cy="634537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927953" y="814996"/>
              <a:ext cx="551958" cy="3782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009677" y="713965"/>
              <a:ext cx="551958" cy="3782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080520" y="626963"/>
              <a:ext cx="551958" cy="3782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162244" y="558659"/>
              <a:ext cx="551958" cy="3782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164038" y="1890845"/>
            <a:ext cx="829076" cy="750718"/>
            <a:chOff x="7299059" y="993442"/>
            <a:chExt cx="829076" cy="75071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7599922" y="1259631"/>
              <a:ext cx="528213" cy="48452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7532737" y="1188714"/>
              <a:ext cx="528213" cy="48452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7417751" y="1092165"/>
              <a:ext cx="528213" cy="48452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299059" y="993442"/>
              <a:ext cx="528213" cy="48452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365951" y="980346"/>
            <a:ext cx="829076" cy="750718"/>
            <a:chOff x="7299059" y="993442"/>
            <a:chExt cx="829076" cy="750718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7599922" y="1259631"/>
              <a:ext cx="528213" cy="48452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532737" y="1188714"/>
              <a:ext cx="528213" cy="48452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7417751" y="1092165"/>
              <a:ext cx="528213" cy="48452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7299059" y="993442"/>
              <a:ext cx="528213" cy="48452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un 3"/>
          <p:cNvSpPr/>
          <p:nvPr/>
        </p:nvSpPr>
        <p:spPr>
          <a:xfrm>
            <a:off x="238253" y="114228"/>
            <a:ext cx="972357" cy="1051805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83430" y="331720"/>
            <a:ext cx="3048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MY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854873"/>
      </p:ext>
    </p:extLst>
  </p:cSld>
  <p:clrMapOvr>
    <a:masterClrMapping/>
  </p:clrMapOvr>
  <p:transition spd="med" advTm="254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repeatCount="11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867905" y="511403"/>
            <a:ext cx="10569844" cy="156537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380" y="2076773"/>
            <a:ext cx="1015138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তাপমাত্রা বৃদ্ধির কারণগুলো সনাক্ত করতে পারবে।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উষ্ণতা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কি বলতে পারবে।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তাপমাত্রা বৃদ্ধির ফলে সৃস্টি সমস্যা সমুহ ব্যাখ্যা করেতে পারবে।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কার্বণ ডাই অক্সাইড কি কি ক্ষতি করতে পারে তা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04471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7" y="101600"/>
            <a:ext cx="6152444" cy="65814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99202" y="101600"/>
            <a:ext cx="5757332" cy="65814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 গ্রীনহাউস গ্যাসের প্রভাবে বায়ুমন্ডলে যে ক্রমশ উষ্ণতা বৃদ্ধি পাচ্ছে তাকে গ্লোবাল ওয়ার্মিং বা বিশ্ব উষ্ণায়ন বলে।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078356"/>
      </p:ext>
    </p:extLst>
  </p:cSld>
  <p:clrMapOvr>
    <a:masterClrMapping/>
  </p:clrMapOvr>
  <p:transition spd="med" advTm="333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549" y="152361"/>
            <a:ext cx="3969129" cy="4730508"/>
            <a:chOff x="92549" y="152361"/>
            <a:chExt cx="3969129" cy="4730508"/>
          </a:xfrm>
        </p:grpSpPr>
        <p:sp>
          <p:nvSpPr>
            <p:cNvPr id="7" name="Rectangle 6"/>
            <p:cNvSpPr/>
            <p:nvPr/>
          </p:nvSpPr>
          <p:spPr>
            <a:xfrm>
              <a:off x="92549" y="152361"/>
              <a:ext cx="3969129" cy="47305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76348" y="1112202"/>
              <a:ext cx="1668667" cy="157104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061528" y="2201365"/>
              <a:ext cx="1848757" cy="1835647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171629" y="1112202"/>
              <a:ext cx="1563436" cy="15986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92549" y="4895558"/>
            <a:ext cx="3969129" cy="1730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35413" y="152361"/>
            <a:ext cx="4313366" cy="4743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357175" y="1350498"/>
            <a:ext cx="3903478" cy="2667027"/>
            <a:chOff x="4357175" y="1350498"/>
            <a:chExt cx="3903478" cy="2667027"/>
          </a:xfrm>
        </p:grpSpPr>
        <p:sp>
          <p:nvSpPr>
            <p:cNvPr id="35" name="Oval 34"/>
            <p:cNvSpPr/>
            <p:nvPr/>
          </p:nvSpPr>
          <p:spPr>
            <a:xfrm>
              <a:off x="4357175" y="1585732"/>
              <a:ext cx="1554968" cy="160339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659747" y="2360733"/>
              <a:ext cx="1678931" cy="165679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743660" y="1350498"/>
              <a:ext cx="1516993" cy="157294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148736" y="4926962"/>
            <a:ext cx="4300043" cy="16989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নাইট্রাস অক্সাইড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48779" y="152361"/>
            <a:ext cx="3619043" cy="4743196"/>
            <a:chOff x="8448779" y="152361"/>
            <a:chExt cx="3619043" cy="4743196"/>
          </a:xfrm>
        </p:grpSpPr>
        <p:sp>
          <p:nvSpPr>
            <p:cNvPr id="45" name="Rectangle 44"/>
            <p:cNvSpPr/>
            <p:nvPr/>
          </p:nvSpPr>
          <p:spPr>
            <a:xfrm>
              <a:off x="8448779" y="152361"/>
              <a:ext cx="3619043" cy="47431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636905" y="1350498"/>
              <a:ext cx="1579817" cy="157294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0373874" y="1112202"/>
              <a:ext cx="1585465" cy="167079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9514049" y="2302374"/>
              <a:ext cx="1599119" cy="1715151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8469811" y="4929534"/>
            <a:ext cx="3632367" cy="1696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ওজোন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501911"/>
      </p:ext>
    </p:extLst>
  </p:cSld>
  <p:clrMapOvr>
    <a:masterClrMapping/>
  </p:clrMapOvr>
  <p:transition spd="med" advTm="1608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484" y="253218"/>
            <a:ext cx="3978731" cy="5178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 rot="21434495">
            <a:off x="1102923" y="2220977"/>
            <a:ext cx="1492755" cy="14718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 rot="21434495">
            <a:off x="1240721" y="1167875"/>
            <a:ext cx="1315712" cy="11691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 rot="21434495">
            <a:off x="2544837" y="2466308"/>
            <a:ext cx="1253786" cy="12925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 rot="21434495">
            <a:off x="1566916" y="3552277"/>
            <a:ext cx="1341798" cy="11930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>
          <a:xfrm rot="21434495">
            <a:off x="266074" y="3120613"/>
            <a:ext cx="1187132" cy="11521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8441" y="5432050"/>
            <a:ext cx="3995214" cy="1271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35414" y="253217"/>
            <a:ext cx="4174825" cy="5178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83072" y="2622032"/>
            <a:ext cx="1422834" cy="147983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70044" y="2829972"/>
            <a:ext cx="1487473" cy="13814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91645" y="1754898"/>
            <a:ext cx="1619846" cy="16494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351968" y="2409265"/>
            <a:ext cx="1513295" cy="1447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351968" y="1132589"/>
            <a:ext cx="1545581" cy="13504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771930" y="2692287"/>
            <a:ext cx="1329854" cy="142419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918114" y="3851137"/>
            <a:ext cx="1412448" cy="131019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441880" y="3261513"/>
            <a:ext cx="1304015" cy="145799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43656" y="5432049"/>
            <a:ext cx="4166583" cy="1271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 বাস্প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18481" y="5449603"/>
            <a:ext cx="3749341" cy="12654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ফ্রিয়ন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স-১২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001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|1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1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0.9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1.3|0.9|1.1|0.8|0.8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1.3|1.7|1|0.9|1.1|0.8|1|1.5|1.2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|1.3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0.6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1|0.8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1|1.9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b0429f93-039b-4ec6-bbc2-7bddaa637fac" Revision="1" Stencil="System.MyShapes" StencilVersion="1.0"/>
</Control>
</file>

<file path=customXml/itemProps1.xml><?xml version="1.0" encoding="utf-8"?>
<ds:datastoreItem xmlns:ds="http://schemas.openxmlformats.org/officeDocument/2006/customXml" ds:itemID="{1A3EA7C3-A62C-4C59-BA60-2E429D9EAD53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</TotalTime>
  <Words>431</Words>
  <Application>Microsoft Office PowerPoint</Application>
  <PresentationFormat>Widescreen</PresentationFormat>
  <Paragraphs>138</Paragraphs>
  <Slides>29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Times New Roman</vt:lpstr>
      <vt:lpstr>Tunga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shamrat</cp:lastModifiedBy>
  <cp:revision>478</cp:revision>
  <dcterms:created xsi:type="dcterms:W3CDTF">2017-10-16T09:49:06Z</dcterms:created>
  <dcterms:modified xsi:type="dcterms:W3CDTF">2020-02-17T11:16:26Z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