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7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2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2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6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444A-7609-4B31-9395-6C387194B54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E014-7BD7-465D-9ACF-0020DCC7C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2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9230" y="2096814"/>
            <a:ext cx="63219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wellcome</a:t>
            </a:r>
            <a:endParaRPr lang="en-US" sz="11500" dirty="0">
              <a:blipFill dpi="0" rotWithShape="1">
                <a:blip r:embed="rId2"/>
                <a:srcRect/>
                <a:tile tx="0" ty="0" sx="100000" sy="100000" flip="none" algn="tl"/>
              </a:blip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51" y="236482"/>
            <a:ext cx="4619297" cy="3428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4666593"/>
            <a:ext cx="121919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Open the window.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51" y="236482"/>
            <a:ext cx="4619297" cy="3428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4489621"/>
            <a:ext cx="12191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Close the door.</a:t>
            </a:r>
            <a:endParaRPr lang="en-US" sz="138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7" r="1997" b="7164"/>
          <a:stretch/>
        </p:blipFill>
        <p:spPr>
          <a:xfrm>
            <a:off x="3909848" y="236481"/>
            <a:ext cx="4495800" cy="34289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483" y="4666592"/>
            <a:ext cx="119555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Show me your bag.</a:t>
            </a:r>
            <a:endParaRPr lang="en-US" sz="115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1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55" y="268014"/>
            <a:ext cx="3909848" cy="34290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" y="4995952"/>
            <a:ext cx="122130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Impact" panose="020B0806030902050204" pitchFamily="34" charset="0"/>
              </a:rPr>
              <a:t>Open</a:t>
            </a:r>
            <a:r>
              <a:rPr lang="en-US" sz="115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 your bag.</a:t>
            </a:r>
            <a:endParaRPr lang="en-US" sz="115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56" y="268015"/>
            <a:ext cx="4020206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379" y="4995952"/>
            <a:ext cx="1230235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Impact" panose="020B0806030902050204" pitchFamily="34" charset="0"/>
              </a:rPr>
              <a:t>Show me 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Impact" panose="020B0806030902050204" pitchFamily="34" charset="0"/>
              </a:rPr>
              <a:t> your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Impact" panose="020B0806030902050204" pitchFamily="34" charset="0"/>
              </a:rPr>
              <a:t>bag.</a:t>
            </a:r>
            <a:r>
              <a:rPr lang="en-US" b="1" dirty="0" err="1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your</a:t>
            </a:r>
            <a:r>
              <a:rPr lang="en-US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b="1" dirty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bag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0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537" y="2497976"/>
            <a:ext cx="110989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your book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779" y="2497976"/>
            <a:ext cx="1149306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your book.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55" y="2497976"/>
            <a:ext cx="119187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me your book.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2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7559" y="425669"/>
            <a:ext cx="4209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 with me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655379"/>
            <a:ext cx="4162096" cy="1773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76952" y="1655379"/>
            <a:ext cx="2506716" cy="1773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8524" y="1655379"/>
            <a:ext cx="4293475" cy="1773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Show me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" y="4330260"/>
            <a:ext cx="4162098" cy="210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76952" y="4330260"/>
            <a:ext cx="2506717" cy="210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98524" y="4330260"/>
            <a:ext cx="4293476" cy="210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bag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324" y="536028"/>
            <a:ext cx="101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your note book and write them 10 time.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5378"/>
            <a:ext cx="5186855" cy="3610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655378"/>
            <a:ext cx="5507420" cy="3610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338" y="1434662"/>
            <a:ext cx="1068902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/>
              <a:t>Open</a:t>
            </a:r>
            <a:r>
              <a:rPr lang="en-US" dirty="0" smtClean="0"/>
              <a:t>-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0" r="8892" b="21859"/>
          <a:stretch/>
        </p:blipFill>
        <p:spPr>
          <a:xfrm>
            <a:off x="3526504" y="2898162"/>
            <a:ext cx="5017666" cy="1294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1960" y="190810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29530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4993"/>
            <a:ext cx="3048000" cy="2828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5827" y="4918841"/>
            <a:ext cx="6700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Name:Biplab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Chandra Paul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Teacher</a:t>
            </a: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Auliabad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govt.primary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bpaulhtgps@gmail.com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77917"/>
            <a:ext cx="5549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Introduction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055" y="772510"/>
            <a:ext cx="5596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Introduction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7241" y="2711669"/>
            <a:ext cx="54075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Subject::English                                class: one</a:t>
            </a:r>
          </a:p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Lesson:unit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       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Time:45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1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4538" y="599090"/>
            <a:ext cx="4840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Leaarning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outcome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7793" y="2427890"/>
            <a:ext cx="7409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Listening:</a:t>
            </a:r>
          </a:p>
          <a:p>
            <a:endParaRPr lang="en-US" dirty="0"/>
          </a:p>
          <a:p>
            <a:r>
              <a:rPr lang="en-US" dirty="0" smtClean="0"/>
              <a:t>Speaking:</a:t>
            </a:r>
          </a:p>
          <a:p>
            <a:endParaRPr lang="en-US" dirty="0"/>
          </a:p>
          <a:p>
            <a:r>
              <a:rPr lang="en-US" dirty="0" smtClean="0"/>
              <a:t>Reading:</a:t>
            </a:r>
          </a:p>
          <a:p>
            <a:endParaRPr lang="en-US" dirty="0"/>
          </a:p>
          <a:p>
            <a:r>
              <a:rPr lang="en-US" dirty="0" smtClean="0"/>
              <a:t>Writing: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9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7793" y="867103"/>
            <a:ext cx="622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Justify previous lesson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0593" y="2443656"/>
            <a:ext cx="80561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1.Which</a:t>
            </a:r>
            <a:r>
              <a:rPr lang="en-US" sz="4400" dirty="0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 is your left hand ?</a:t>
            </a:r>
          </a:p>
          <a:p>
            <a:r>
              <a:rPr lang="en-US" sz="4400" dirty="0" err="1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2.Which</a:t>
            </a:r>
            <a:r>
              <a:rPr lang="en-US" sz="4400" dirty="0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 is your right hand?</a:t>
            </a:r>
          </a:p>
          <a:p>
            <a:r>
              <a:rPr lang="en-US" sz="4400" dirty="0" err="1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3.Which</a:t>
            </a:r>
            <a:r>
              <a:rPr lang="en-US" sz="4400" dirty="0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 is  ground</a:t>
            </a:r>
          </a:p>
          <a:p>
            <a:r>
              <a:rPr lang="en-US" sz="4400" dirty="0" err="1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4.Which</a:t>
            </a:r>
            <a:r>
              <a:rPr lang="en-US" sz="4400" dirty="0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 is sky?</a:t>
            </a:r>
          </a:p>
          <a:p>
            <a:r>
              <a:rPr lang="en-US" sz="4400" dirty="0" err="1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5.Make</a:t>
            </a:r>
            <a:r>
              <a:rPr lang="en-US" sz="4400" dirty="0" smtClean="0">
                <a:blipFill>
                  <a:blip r:embed="rId2"/>
                  <a:tile tx="0" ty="0" sx="100000" sy="100000" flip="none" algn="tl"/>
                </a:blipFill>
                <a:latin typeface="Impact" panose="020B0806030902050204" pitchFamily="34" charset="0"/>
              </a:rPr>
              <a:t> a word with H.</a:t>
            </a:r>
            <a:endParaRPr lang="en-US" sz="4400" dirty="0">
              <a:blipFill>
                <a:blip r:embed="rId2"/>
                <a:tile tx="0" ty="0" sx="100000" sy="100000" flip="none" algn="tl"/>
              </a:blip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6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" t="6375" r="5333" b="6375"/>
          <a:stretch/>
        </p:blipFill>
        <p:spPr>
          <a:xfrm>
            <a:off x="2424456" y="811143"/>
            <a:ext cx="7162800" cy="477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1271" y="3548688"/>
            <a:ext cx="552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COMMANDS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559279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Our today’s lesson is-- </a:t>
            </a:r>
          </a:p>
        </p:txBody>
      </p:sp>
    </p:spTree>
    <p:extLst>
      <p:ext uri="{BB962C8B-B14F-4D97-AF65-F5344CB8AC3E}">
        <p14:creationId xmlns:p14="http://schemas.microsoft.com/office/powerpoint/2010/main" val="1191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4" y="252250"/>
            <a:ext cx="5549461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0" y="3563007"/>
            <a:ext cx="821383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open</a:t>
            </a:r>
            <a:endParaRPr lang="en-US" sz="199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63" y="291661"/>
            <a:ext cx="5376041" cy="33738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349062" y="4051738"/>
            <a:ext cx="774086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close</a:t>
            </a:r>
            <a:endParaRPr lang="en-US" sz="166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5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217" y="299544"/>
            <a:ext cx="4493172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10359" y="4430110"/>
            <a:ext cx="119528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76200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Show me</a:t>
            </a:r>
            <a:endParaRPr lang="en-US" sz="13800" b="1" dirty="0">
              <a:ln w="76200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3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145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Impact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new</cp:lastModifiedBy>
  <cp:revision>33</cp:revision>
  <dcterms:created xsi:type="dcterms:W3CDTF">2019-12-30T16:49:26Z</dcterms:created>
  <dcterms:modified xsi:type="dcterms:W3CDTF">2020-01-07T00:08:52Z</dcterms:modified>
</cp:coreProperties>
</file>