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7" r:id="rId4"/>
    <p:sldId id="260" r:id="rId5"/>
    <p:sldId id="266" r:id="rId6"/>
    <p:sldId id="262" r:id="rId7"/>
    <p:sldId id="261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C2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image" Target="../media/image6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6E271-569D-41F9-A9B7-96ADBC716AE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6FD0AB-955B-44FD-8FC1-AA4FF8D7F250}">
      <dgm:prSet phldrT="[Text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dirty="0"/>
        </a:p>
      </dgm:t>
    </dgm:pt>
    <dgm:pt modelId="{8AF0EBCA-F465-4085-85ED-1974A64CA4C4}" type="parTrans" cxnId="{55083120-A5FE-400D-9784-930CFD9EF4AD}">
      <dgm:prSet/>
      <dgm:spPr/>
      <dgm:t>
        <a:bodyPr/>
        <a:lstStyle/>
        <a:p>
          <a:endParaRPr lang="en-US"/>
        </a:p>
      </dgm:t>
    </dgm:pt>
    <dgm:pt modelId="{286FFF44-60B6-4C68-99E2-033880F49256}" type="sibTrans" cxnId="{55083120-A5FE-400D-9784-930CFD9EF4A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6DFFC3C-3FFC-4300-817B-E6A00D30170E}">
      <dgm:prSet phldrT="[Text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800" dirty="0"/>
        </a:p>
      </dgm:t>
    </dgm:pt>
    <dgm:pt modelId="{334C80FF-7C31-4F20-927E-1D2F3FA0525A}" type="parTrans" cxnId="{AD9D0A87-DFE0-47FD-910C-E99E19B9C76D}">
      <dgm:prSet/>
      <dgm:spPr/>
      <dgm:t>
        <a:bodyPr/>
        <a:lstStyle/>
        <a:p>
          <a:endParaRPr lang="en-US"/>
        </a:p>
      </dgm:t>
    </dgm:pt>
    <dgm:pt modelId="{B520BB74-9B65-4858-B43E-8F01C74519BE}" type="sibTrans" cxnId="{AD9D0A87-DFE0-47FD-910C-E99E19B9C76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465177A-D531-4D3B-B27A-1FBF1B2C8A86}">
      <dgm:prSet phldrT="[Text]"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dirty="0"/>
        </a:p>
      </dgm:t>
    </dgm:pt>
    <dgm:pt modelId="{6AE48FF5-8B64-4FE5-B7EE-75A1BD0D25F0}" type="parTrans" cxnId="{1F31AC5B-ED30-4DBD-B65B-4AF0C9B62461}">
      <dgm:prSet/>
      <dgm:spPr/>
      <dgm:t>
        <a:bodyPr/>
        <a:lstStyle/>
        <a:p>
          <a:endParaRPr lang="en-US"/>
        </a:p>
      </dgm:t>
    </dgm:pt>
    <dgm:pt modelId="{F4FE7EAA-2D4D-4A0D-927E-715DB7B1AF7E}" type="sibTrans" cxnId="{1F31AC5B-ED30-4DBD-B65B-4AF0C9B6246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6753E22-D94D-41DA-82EC-91EED0E59781}">
      <dgm:prSet phldrT="[Text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800" dirty="0"/>
        </a:p>
      </dgm:t>
    </dgm:pt>
    <dgm:pt modelId="{319D1C0F-1C0B-4F02-81C4-454DFA68482F}" type="parTrans" cxnId="{299A3F82-71EC-41CA-9156-1E76B1A76672}">
      <dgm:prSet/>
      <dgm:spPr/>
      <dgm:t>
        <a:bodyPr/>
        <a:lstStyle/>
        <a:p>
          <a:endParaRPr lang="en-US"/>
        </a:p>
      </dgm:t>
    </dgm:pt>
    <dgm:pt modelId="{31EE4B9A-2278-4F21-9C8A-AC323F194A21}" type="sibTrans" cxnId="{299A3F82-71EC-41CA-9156-1E76B1A76672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n-US"/>
        </a:p>
      </dgm:t>
    </dgm:pt>
    <dgm:pt modelId="{DFD2BBCE-5DF1-4E76-8F73-C1A20C63FF76}">
      <dgm:prSet phldrT="[Text]"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800" dirty="0"/>
        </a:p>
      </dgm:t>
    </dgm:pt>
    <dgm:pt modelId="{CBEF6885-1909-478F-9DB0-BFF88358B131}" type="parTrans" cxnId="{13426C7F-D218-4E14-8AD0-71A328D661FE}">
      <dgm:prSet/>
      <dgm:spPr/>
      <dgm:t>
        <a:bodyPr/>
        <a:lstStyle/>
        <a:p>
          <a:endParaRPr lang="en-US"/>
        </a:p>
      </dgm:t>
    </dgm:pt>
    <dgm:pt modelId="{53B73AA3-7620-4F7B-84BD-E1BC4C97AEF0}" type="sibTrans" cxnId="{13426C7F-D218-4E14-8AD0-71A328D661F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37AD958-B5FF-4FFB-8B9D-974AF770CAA6}">
      <dgm:prSet phldrT="[Text]" custT="1"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 sz="2400" dirty="0"/>
        </a:p>
      </dgm:t>
    </dgm:pt>
    <dgm:pt modelId="{C8F21BCC-12A9-46D9-BA1D-95ADF6F46E36}" type="parTrans" cxnId="{EB9AC7B5-D7A4-4343-93B8-4B716AE7B0D6}">
      <dgm:prSet/>
      <dgm:spPr/>
      <dgm:t>
        <a:bodyPr/>
        <a:lstStyle/>
        <a:p>
          <a:endParaRPr lang="en-US"/>
        </a:p>
      </dgm:t>
    </dgm:pt>
    <dgm:pt modelId="{282B7681-3CB9-4BAA-B180-55DAB8C1B8D9}" type="sibTrans" cxnId="{EB9AC7B5-D7A4-4343-93B8-4B716AE7B0D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7E85E63-58F0-404F-8F3A-72920B1FE96C}" type="pres">
      <dgm:prSet presAssocID="{BE56E271-569D-41F9-A9B7-96ADBC716A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E47BD1-CAE3-43A7-ADE0-AC97435ACC3A}" type="pres">
      <dgm:prSet presAssocID="{646FD0AB-955B-44FD-8FC1-AA4FF8D7F250}" presName="node" presStyleLbl="node1" presStyleIdx="0" presStyleCnt="6" custRadScaleRad="104200" custRadScaleInc="-5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C1C0B-D3E6-441A-918C-5021F4D041A5}" type="pres">
      <dgm:prSet presAssocID="{646FD0AB-955B-44FD-8FC1-AA4FF8D7F250}" presName="spNode" presStyleCnt="0"/>
      <dgm:spPr/>
    </dgm:pt>
    <dgm:pt modelId="{4B6E03F1-D588-4D79-99CD-E931C1D347FE}" type="pres">
      <dgm:prSet presAssocID="{286FFF44-60B6-4C68-99E2-033880F4925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F01F45FC-C70E-4391-9947-0B8EC0530287}" type="pres">
      <dgm:prSet presAssocID="{D37AD958-B5FF-4FFB-8B9D-974AF770CAA6}" presName="node" presStyleLbl="node1" presStyleIdx="1" presStyleCnt="6" custRadScaleRad="105401" custRadScaleInc="4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0D5B9-1E9F-4205-AD6E-1F6DD3C08B43}" type="pres">
      <dgm:prSet presAssocID="{D37AD958-B5FF-4FFB-8B9D-974AF770CAA6}" presName="spNode" presStyleCnt="0"/>
      <dgm:spPr/>
    </dgm:pt>
    <dgm:pt modelId="{520EFB47-EB76-4879-965F-EB64588E73B9}" type="pres">
      <dgm:prSet presAssocID="{282B7681-3CB9-4BAA-B180-55DAB8C1B8D9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74CDDF7-7C6D-4E9B-90F2-45EB20FD82EF}" type="pres">
      <dgm:prSet presAssocID="{C6DFFC3C-3FFC-4300-817B-E6A00D30170E}" presName="node" presStyleLbl="node1" presStyleIdx="2" presStyleCnt="6" custRadScaleRad="101353" custRadScaleInc="-12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DBE85-95DB-43ED-9733-DFD6EC942467}" type="pres">
      <dgm:prSet presAssocID="{C6DFFC3C-3FFC-4300-817B-E6A00D30170E}" presName="spNode" presStyleCnt="0"/>
      <dgm:spPr/>
    </dgm:pt>
    <dgm:pt modelId="{E43B4482-8D08-46EA-B234-6E488230AAC0}" type="pres">
      <dgm:prSet presAssocID="{B520BB74-9B65-4858-B43E-8F01C74519BE}" presName="sibTrans" presStyleLbl="sibTrans1D1" presStyleIdx="2" presStyleCnt="6"/>
      <dgm:spPr/>
      <dgm:t>
        <a:bodyPr/>
        <a:lstStyle/>
        <a:p>
          <a:endParaRPr lang="en-US"/>
        </a:p>
      </dgm:t>
    </dgm:pt>
    <dgm:pt modelId="{8B12BC72-2F10-486A-ACB0-5181DAF61E3C}" type="pres">
      <dgm:prSet presAssocID="{C465177A-D531-4D3B-B27A-1FBF1B2C8A86}" presName="node" presStyleLbl="node1" presStyleIdx="3" presStyleCnt="6" custScaleX="118803" custScaleY="124945" custRadScaleRad="100141" custRadScaleInc="-11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C00A0-049C-4FCF-9CFD-E7F8F30AE2EE}" type="pres">
      <dgm:prSet presAssocID="{C465177A-D531-4D3B-B27A-1FBF1B2C8A86}" presName="spNode" presStyleCnt="0"/>
      <dgm:spPr/>
    </dgm:pt>
    <dgm:pt modelId="{79E6A81D-296C-4604-99DC-92F3798FF005}" type="pres">
      <dgm:prSet presAssocID="{F4FE7EAA-2D4D-4A0D-927E-715DB7B1AF7E}" presName="sibTrans" presStyleLbl="sibTrans1D1" presStyleIdx="3" presStyleCnt="6"/>
      <dgm:spPr/>
      <dgm:t>
        <a:bodyPr/>
        <a:lstStyle/>
        <a:p>
          <a:endParaRPr lang="en-US"/>
        </a:p>
      </dgm:t>
    </dgm:pt>
    <dgm:pt modelId="{32D84619-5C5D-45B3-981F-83B11D6EC6CA}" type="pres">
      <dgm:prSet presAssocID="{B6753E22-D94D-41DA-82EC-91EED0E59781}" presName="node" presStyleLbl="node1" presStyleIdx="4" presStyleCnt="6" custRadScaleRad="101431" custRadScaleInc="12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62D7E-E15D-41DA-A279-0984F20062F2}" type="pres">
      <dgm:prSet presAssocID="{B6753E22-D94D-41DA-82EC-91EED0E59781}" presName="spNode" presStyleCnt="0"/>
      <dgm:spPr/>
    </dgm:pt>
    <dgm:pt modelId="{BD4543B8-8011-40F5-B3DF-A4D2D95E5EE6}" type="pres">
      <dgm:prSet presAssocID="{31EE4B9A-2278-4F21-9C8A-AC323F194A21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ED20CB4-2833-4AD6-8193-208427636E8A}" type="pres">
      <dgm:prSet presAssocID="{DFD2BBCE-5DF1-4E76-8F73-C1A20C63FF76}" presName="node" presStyleLbl="node1" presStyleIdx="5" presStyleCnt="6" custRadScaleRad="100318" custRadScaleInc="-21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BA771-AA41-4FF6-B01E-4C88733A7C5B}" type="pres">
      <dgm:prSet presAssocID="{DFD2BBCE-5DF1-4E76-8F73-C1A20C63FF76}" presName="spNode" presStyleCnt="0"/>
      <dgm:spPr/>
    </dgm:pt>
    <dgm:pt modelId="{1EBDACE3-E6F1-4CB6-992D-56F22FCD4A7E}" type="pres">
      <dgm:prSet presAssocID="{53B73AA3-7620-4F7B-84BD-E1BC4C97AEF0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1F31AC5B-ED30-4DBD-B65B-4AF0C9B62461}" srcId="{BE56E271-569D-41F9-A9B7-96ADBC716AE4}" destId="{C465177A-D531-4D3B-B27A-1FBF1B2C8A86}" srcOrd="3" destOrd="0" parTransId="{6AE48FF5-8B64-4FE5-B7EE-75A1BD0D25F0}" sibTransId="{F4FE7EAA-2D4D-4A0D-927E-715DB7B1AF7E}"/>
    <dgm:cxn modelId="{A097D1C0-86BF-4CBF-90BD-7BA494A0FEFD}" type="presOf" srcId="{286FFF44-60B6-4C68-99E2-033880F49256}" destId="{4B6E03F1-D588-4D79-99CD-E931C1D347FE}" srcOrd="0" destOrd="0" presId="urn:microsoft.com/office/officeart/2005/8/layout/cycle5"/>
    <dgm:cxn modelId="{299A3F82-71EC-41CA-9156-1E76B1A76672}" srcId="{BE56E271-569D-41F9-A9B7-96ADBC716AE4}" destId="{B6753E22-D94D-41DA-82EC-91EED0E59781}" srcOrd="4" destOrd="0" parTransId="{319D1C0F-1C0B-4F02-81C4-454DFA68482F}" sibTransId="{31EE4B9A-2278-4F21-9C8A-AC323F194A21}"/>
    <dgm:cxn modelId="{AD9D0A87-DFE0-47FD-910C-E99E19B9C76D}" srcId="{BE56E271-569D-41F9-A9B7-96ADBC716AE4}" destId="{C6DFFC3C-3FFC-4300-817B-E6A00D30170E}" srcOrd="2" destOrd="0" parTransId="{334C80FF-7C31-4F20-927E-1D2F3FA0525A}" sibTransId="{B520BB74-9B65-4858-B43E-8F01C74519BE}"/>
    <dgm:cxn modelId="{A142E032-E806-408E-810E-942DED3C14FB}" type="presOf" srcId="{F4FE7EAA-2D4D-4A0D-927E-715DB7B1AF7E}" destId="{79E6A81D-296C-4604-99DC-92F3798FF005}" srcOrd="0" destOrd="0" presId="urn:microsoft.com/office/officeart/2005/8/layout/cycle5"/>
    <dgm:cxn modelId="{F2841980-E05F-45FE-B966-1436DD22C8CC}" type="presOf" srcId="{B6753E22-D94D-41DA-82EC-91EED0E59781}" destId="{32D84619-5C5D-45B3-981F-83B11D6EC6CA}" srcOrd="0" destOrd="0" presId="urn:microsoft.com/office/officeart/2005/8/layout/cycle5"/>
    <dgm:cxn modelId="{F3E6E6AD-FCC4-4247-BD69-810DE26755A0}" type="presOf" srcId="{53B73AA3-7620-4F7B-84BD-E1BC4C97AEF0}" destId="{1EBDACE3-E6F1-4CB6-992D-56F22FCD4A7E}" srcOrd="0" destOrd="0" presId="urn:microsoft.com/office/officeart/2005/8/layout/cycle5"/>
    <dgm:cxn modelId="{55083120-A5FE-400D-9784-930CFD9EF4AD}" srcId="{BE56E271-569D-41F9-A9B7-96ADBC716AE4}" destId="{646FD0AB-955B-44FD-8FC1-AA4FF8D7F250}" srcOrd="0" destOrd="0" parTransId="{8AF0EBCA-F465-4085-85ED-1974A64CA4C4}" sibTransId="{286FFF44-60B6-4C68-99E2-033880F49256}"/>
    <dgm:cxn modelId="{B3DFD0A0-D06A-4E7D-AD8B-A72B10BC266A}" type="presOf" srcId="{B520BB74-9B65-4858-B43E-8F01C74519BE}" destId="{E43B4482-8D08-46EA-B234-6E488230AAC0}" srcOrd="0" destOrd="0" presId="urn:microsoft.com/office/officeart/2005/8/layout/cycle5"/>
    <dgm:cxn modelId="{13BE72FE-914A-426E-90E8-A12B8FE6D672}" type="presOf" srcId="{C6DFFC3C-3FFC-4300-817B-E6A00D30170E}" destId="{B74CDDF7-7C6D-4E9B-90F2-45EB20FD82EF}" srcOrd="0" destOrd="0" presId="urn:microsoft.com/office/officeart/2005/8/layout/cycle5"/>
    <dgm:cxn modelId="{BDA312D7-D4B7-4BF2-ACF8-A7A035113F37}" type="presOf" srcId="{31EE4B9A-2278-4F21-9C8A-AC323F194A21}" destId="{BD4543B8-8011-40F5-B3DF-A4D2D95E5EE6}" srcOrd="0" destOrd="0" presId="urn:microsoft.com/office/officeart/2005/8/layout/cycle5"/>
    <dgm:cxn modelId="{E9E7A863-63E2-42B9-A28F-E88F14864694}" type="presOf" srcId="{DFD2BBCE-5DF1-4E76-8F73-C1A20C63FF76}" destId="{BED20CB4-2833-4AD6-8193-208427636E8A}" srcOrd="0" destOrd="0" presId="urn:microsoft.com/office/officeart/2005/8/layout/cycle5"/>
    <dgm:cxn modelId="{AD81A5A0-74BF-461F-842C-304491FF9140}" type="presOf" srcId="{BE56E271-569D-41F9-A9B7-96ADBC716AE4}" destId="{47E85E63-58F0-404F-8F3A-72920B1FE96C}" srcOrd="0" destOrd="0" presId="urn:microsoft.com/office/officeart/2005/8/layout/cycle5"/>
    <dgm:cxn modelId="{13426C7F-D218-4E14-8AD0-71A328D661FE}" srcId="{BE56E271-569D-41F9-A9B7-96ADBC716AE4}" destId="{DFD2BBCE-5DF1-4E76-8F73-C1A20C63FF76}" srcOrd="5" destOrd="0" parTransId="{CBEF6885-1909-478F-9DB0-BFF88358B131}" sibTransId="{53B73AA3-7620-4F7B-84BD-E1BC4C97AEF0}"/>
    <dgm:cxn modelId="{3C472273-C8D1-4865-AFE4-4B31E125877A}" type="presOf" srcId="{D37AD958-B5FF-4FFB-8B9D-974AF770CAA6}" destId="{F01F45FC-C70E-4391-9947-0B8EC0530287}" srcOrd="0" destOrd="0" presId="urn:microsoft.com/office/officeart/2005/8/layout/cycle5"/>
    <dgm:cxn modelId="{EB9AC7B5-D7A4-4343-93B8-4B716AE7B0D6}" srcId="{BE56E271-569D-41F9-A9B7-96ADBC716AE4}" destId="{D37AD958-B5FF-4FFB-8B9D-974AF770CAA6}" srcOrd="1" destOrd="0" parTransId="{C8F21BCC-12A9-46D9-BA1D-95ADF6F46E36}" sibTransId="{282B7681-3CB9-4BAA-B180-55DAB8C1B8D9}"/>
    <dgm:cxn modelId="{1144A766-DA40-4B14-B7F6-58C46E94C162}" type="presOf" srcId="{C465177A-D531-4D3B-B27A-1FBF1B2C8A86}" destId="{8B12BC72-2F10-486A-ACB0-5181DAF61E3C}" srcOrd="0" destOrd="0" presId="urn:microsoft.com/office/officeart/2005/8/layout/cycle5"/>
    <dgm:cxn modelId="{7E3851A2-C401-4949-B145-6D22CA96D478}" type="presOf" srcId="{282B7681-3CB9-4BAA-B180-55DAB8C1B8D9}" destId="{520EFB47-EB76-4879-965F-EB64588E73B9}" srcOrd="0" destOrd="0" presId="urn:microsoft.com/office/officeart/2005/8/layout/cycle5"/>
    <dgm:cxn modelId="{4212E88E-4913-41D7-A3EA-F47E3B17A9CE}" type="presOf" srcId="{646FD0AB-955B-44FD-8FC1-AA4FF8D7F250}" destId="{F6E47BD1-CAE3-43A7-ADE0-AC97435ACC3A}" srcOrd="0" destOrd="0" presId="urn:microsoft.com/office/officeart/2005/8/layout/cycle5"/>
    <dgm:cxn modelId="{1F748C6A-53A5-4118-A903-57D6E09A6395}" type="presParOf" srcId="{47E85E63-58F0-404F-8F3A-72920B1FE96C}" destId="{F6E47BD1-CAE3-43A7-ADE0-AC97435ACC3A}" srcOrd="0" destOrd="0" presId="urn:microsoft.com/office/officeart/2005/8/layout/cycle5"/>
    <dgm:cxn modelId="{99622B7B-CDAC-4367-8A4B-A30D19083FB4}" type="presParOf" srcId="{47E85E63-58F0-404F-8F3A-72920B1FE96C}" destId="{D4BC1C0B-D3E6-441A-918C-5021F4D041A5}" srcOrd="1" destOrd="0" presId="urn:microsoft.com/office/officeart/2005/8/layout/cycle5"/>
    <dgm:cxn modelId="{D599A3E8-FE04-448B-A01C-5C7F2051F7CA}" type="presParOf" srcId="{47E85E63-58F0-404F-8F3A-72920B1FE96C}" destId="{4B6E03F1-D588-4D79-99CD-E931C1D347FE}" srcOrd="2" destOrd="0" presId="urn:microsoft.com/office/officeart/2005/8/layout/cycle5"/>
    <dgm:cxn modelId="{501A75EB-282F-408A-853D-509F9DE6BE0D}" type="presParOf" srcId="{47E85E63-58F0-404F-8F3A-72920B1FE96C}" destId="{F01F45FC-C70E-4391-9947-0B8EC0530287}" srcOrd="3" destOrd="0" presId="urn:microsoft.com/office/officeart/2005/8/layout/cycle5"/>
    <dgm:cxn modelId="{B4931EFD-08B5-446D-9BEA-C88D2D62B19A}" type="presParOf" srcId="{47E85E63-58F0-404F-8F3A-72920B1FE96C}" destId="{DB50D5B9-1E9F-4205-AD6E-1F6DD3C08B43}" srcOrd="4" destOrd="0" presId="urn:microsoft.com/office/officeart/2005/8/layout/cycle5"/>
    <dgm:cxn modelId="{80E5E6F0-5846-4DA7-8444-C62AD4931C62}" type="presParOf" srcId="{47E85E63-58F0-404F-8F3A-72920B1FE96C}" destId="{520EFB47-EB76-4879-965F-EB64588E73B9}" srcOrd="5" destOrd="0" presId="urn:microsoft.com/office/officeart/2005/8/layout/cycle5"/>
    <dgm:cxn modelId="{FA5A40D0-9B1D-4D90-92C7-2E325CFB3F0A}" type="presParOf" srcId="{47E85E63-58F0-404F-8F3A-72920B1FE96C}" destId="{B74CDDF7-7C6D-4E9B-90F2-45EB20FD82EF}" srcOrd="6" destOrd="0" presId="urn:microsoft.com/office/officeart/2005/8/layout/cycle5"/>
    <dgm:cxn modelId="{8B5E2954-A5DC-4215-903E-9C564AD54603}" type="presParOf" srcId="{47E85E63-58F0-404F-8F3A-72920B1FE96C}" destId="{8EADBE85-95DB-43ED-9733-DFD6EC942467}" srcOrd="7" destOrd="0" presId="urn:microsoft.com/office/officeart/2005/8/layout/cycle5"/>
    <dgm:cxn modelId="{20AF528A-821A-4BDC-B1DA-4CB6E8F50CF7}" type="presParOf" srcId="{47E85E63-58F0-404F-8F3A-72920B1FE96C}" destId="{E43B4482-8D08-46EA-B234-6E488230AAC0}" srcOrd="8" destOrd="0" presId="urn:microsoft.com/office/officeart/2005/8/layout/cycle5"/>
    <dgm:cxn modelId="{2B9AB11E-FE68-4391-A354-AD717DAFB509}" type="presParOf" srcId="{47E85E63-58F0-404F-8F3A-72920B1FE96C}" destId="{8B12BC72-2F10-486A-ACB0-5181DAF61E3C}" srcOrd="9" destOrd="0" presId="urn:microsoft.com/office/officeart/2005/8/layout/cycle5"/>
    <dgm:cxn modelId="{D7B43D8D-68B1-49EC-A38C-5A7B55ACAE98}" type="presParOf" srcId="{47E85E63-58F0-404F-8F3A-72920B1FE96C}" destId="{D4BC00A0-049C-4FCF-9CFD-E7F8F30AE2EE}" srcOrd="10" destOrd="0" presId="urn:microsoft.com/office/officeart/2005/8/layout/cycle5"/>
    <dgm:cxn modelId="{F25CE4BC-A147-490C-A951-B493C49FEC77}" type="presParOf" srcId="{47E85E63-58F0-404F-8F3A-72920B1FE96C}" destId="{79E6A81D-296C-4604-99DC-92F3798FF005}" srcOrd="11" destOrd="0" presId="urn:microsoft.com/office/officeart/2005/8/layout/cycle5"/>
    <dgm:cxn modelId="{D43ABE4A-BDB5-4DCD-A710-C14F2235688A}" type="presParOf" srcId="{47E85E63-58F0-404F-8F3A-72920B1FE96C}" destId="{32D84619-5C5D-45B3-981F-83B11D6EC6CA}" srcOrd="12" destOrd="0" presId="urn:microsoft.com/office/officeart/2005/8/layout/cycle5"/>
    <dgm:cxn modelId="{1F025672-2DB8-4692-A6E5-28FE051A485E}" type="presParOf" srcId="{47E85E63-58F0-404F-8F3A-72920B1FE96C}" destId="{06B62D7E-E15D-41DA-A279-0984F20062F2}" srcOrd="13" destOrd="0" presId="urn:microsoft.com/office/officeart/2005/8/layout/cycle5"/>
    <dgm:cxn modelId="{03CCE1BD-D809-4E6E-9A09-F92E6E5814BF}" type="presParOf" srcId="{47E85E63-58F0-404F-8F3A-72920B1FE96C}" destId="{BD4543B8-8011-40F5-B3DF-A4D2D95E5EE6}" srcOrd="14" destOrd="0" presId="urn:microsoft.com/office/officeart/2005/8/layout/cycle5"/>
    <dgm:cxn modelId="{82F59EC4-5B7A-436D-9755-E87370B02183}" type="presParOf" srcId="{47E85E63-58F0-404F-8F3A-72920B1FE96C}" destId="{BED20CB4-2833-4AD6-8193-208427636E8A}" srcOrd="15" destOrd="0" presId="urn:microsoft.com/office/officeart/2005/8/layout/cycle5"/>
    <dgm:cxn modelId="{26E94AC1-0FE8-4DA1-8691-8869DCE8E8C2}" type="presParOf" srcId="{47E85E63-58F0-404F-8F3A-72920B1FE96C}" destId="{997BA771-AA41-4FF6-B01E-4C88733A7C5B}" srcOrd="16" destOrd="0" presId="urn:microsoft.com/office/officeart/2005/8/layout/cycle5"/>
    <dgm:cxn modelId="{B764A74D-436B-4C48-91F5-3767DD153DC8}" type="presParOf" srcId="{47E85E63-58F0-404F-8F3A-72920B1FE96C}" destId="{1EBDACE3-E6F1-4CB6-992D-56F22FCD4A7E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47BD1-CAE3-43A7-ADE0-AC97435ACC3A}">
      <dsp:nvSpPr>
        <dsp:cNvPr id="0" name=""/>
        <dsp:cNvSpPr/>
      </dsp:nvSpPr>
      <dsp:spPr>
        <a:xfrm>
          <a:off x="3277319" y="-62718"/>
          <a:ext cx="1579215" cy="1026489"/>
        </a:xfrm>
        <a:prstGeom prst="roundRect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327428" y="-12609"/>
        <a:ext cx="1478997" cy="926271"/>
      </dsp:txXfrm>
    </dsp:sp>
    <dsp:sp modelId="{4B6E03F1-D588-4D79-99CD-E931C1D347FE}">
      <dsp:nvSpPr>
        <dsp:cNvPr id="0" name=""/>
        <dsp:cNvSpPr/>
      </dsp:nvSpPr>
      <dsp:spPr>
        <a:xfrm>
          <a:off x="1899679" y="506033"/>
          <a:ext cx="4838318" cy="4838318"/>
        </a:xfrm>
        <a:custGeom>
          <a:avLst/>
          <a:gdLst/>
          <a:ahLst/>
          <a:cxnLst/>
          <a:rect l="0" t="0" r="0" b="0"/>
          <a:pathLst>
            <a:path>
              <a:moveTo>
                <a:pt x="3263055" y="151964"/>
              </a:moveTo>
              <a:arcTo wR="2419159" hR="2419159" stAng="17424978" swAng="1406888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F45FC-C70E-4391-9947-0B8EC0530287}">
      <dsp:nvSpPr>
        <dsp:cNvPr id="0" name=""/>
        <dsp:cNvSpPr/>
      </dsp:nvSpPr>
      <dsp:spPr>
        <a:xfrm>
          <a:off x="5695720" y="1417202"/>
          <a:ext cx="1579215" cy="1026489"/>
        </a:xfrm>
        <a:prstGeom prst="roundRect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745829" y="1467311"/>
        <a:ext cx="1478997" cy="926271"/>
      </dsp:txXfrm>
    </dsp:sp>
    <dsp:sp modelId="{520EFB47-EB76-4879-965F-EB64588E73B9}">
      <dsp:nvSpPr>
        <dsp:cNvPr id="0" name=""/>
        <dsp:cNvSpPr/>
      </dsp:nvSpPr>
      <dsp:spPr>
        <a:xfrm>
          <a:off x="1799295" y="231068"/>
          <a:ext cx="4838318" cy="4838318"/>
        </a:xfrm>
        <a:custGeom>
          <a:avLst/>
          <a:gdLst/>
          <a:ahLst/>
          <a:cxnLst/>
          <a:rect l="0" t="0" r="0" b="0"/>
          <a:pathLst>
            <a:path>
              <a:moveTo>
                <a:pt x="4838313" y="2424029"/>
              </a:moveTo>
              <a:arcTo wR="2419159" hR="2419159" stAng="21606920" swAng="914586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CDDF7-7C6D-4E9B-90F2-45EB20FD82EF}">
      <dsp:nvSpPr>
        <dsp:cNvPr id="0" name=""/>
        <dsp:cNvSpPr/>
      </dsp:nvSpPr>
      <dsp:spPr>
        <a:xfrm>
          <a:off x="5498090" y="3492346"/>
          <a:ext cx="1579215" cy="1026489"/>
        </a:xfrm>
        <a:prstGeom prst="roundRect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548199" y="3542455"/>
        <a:ext cx="1478997" cy="926271"/>
      </dsp:txXfrm>
    </dsp:sp>
    <dsp:sp modelId="{E43B4482-8D08-46EA-B234-6E488230AAC0}">
      <dsp:nvSpPr>
        <dsp:cNvPr id="0" name=""/>
        <dsp:cNvSpPr/>
      </dsp:nvSpPr>
      <dsp:spPr>
        <a:xfrm>
          <a:off x="1770029" y="419000"/>
          <a:ext cx="4838318" cy="4838318"/>
        </a:xfrm>
        <a:custGeom>
          <a:avLst/>
          <a:gdLst/>
          <a:ahLst/>
          <a:cxnLst/>
          <a:rect l="0" t="0" r="0" b="0"/>
          <a:pathLst>
            <a:path>
              <a:moveTo>
                <a:pt x="4022726" y="4230485"/>
              </a:moveTo>
              <a:arcTo wR="2419159" hR="2419159" stAng="2908892" swAng="814250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2BC72-2F10-486A-ACB0-5181DAF61E3C}">
      <dsp:nvSpPr>
        <dsp:cNvPr id="0" name=""/>
        <dsp:cNvSpPr/>
      </dsp:nvSpPr>
      <dsp:spPr>
        <a:xfrm>
          <a:off x="3276597" y="4647570"/>
          <a:ext cx="1876155" cy="1282547"/>
        </a:xfrm>
        <a:prstGeom prst="roundRect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339206" y="4710179"/>
        <a:ext cx="1750937" cy="1157329"/>
      </dsp:txXfrm>
    </dsp:sp>
    <dsp:sp modelId="{79E6A81D-296C-4604-99DC-92F3798FF005}">
      <dsp:nvSpPr>
        <dsp:cNvPr id="0" name=""/>
        <dsp:cNvSpPr/>
      </dsp:nvSpPr>
      <dsp:spPr>
        <a:xfrm>
          <a:off x="1628270" y="428963"/>
          <a:ext cx="4838318" cy="4838318"/>
        </a:xfrm>
        <a:custGeom>
          <a:avLst/>
          <a:gdLst/>
          <a:ahLst/>
          <a:cxnLst/>
          <a:rect l="0" t="0" r="0" b="0"/>
          <a:pathLst>
            <a:path>
              <a:moveTo>
                <a:pt x="1432324" y="4627889"/>
              </a:moveTo>
              <a:arcTo wR="2419159" hR="2419159" stAng="6844472" swAng="1005141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84619-5C5D-45B3-981F-83B11D6EC6CA}">
      <dsp:nvSpPr>
        <dsp:cNvPr id="0" name=""/>
        <dsp:cNvSpPr/>
      </dsp:nvSpPr>
      <dsp:spPr>
        <a:xfrm>
          <a:off x="1150165" y="3492347"/>
          <a:ext cx="1579215" cy="1026489"/>
        </a:xfrm>
        <a:prstGeom prst="roundRect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200274" y="3542456"/>
        <a:ext cx="1478997" cy="926271"/>
      </dsp:txXfrm>
    </dsp:sp>
    <dsp:sp modelId="{BD4543B8-8011-40F5-B3DF-A4D2D95E5EE6}">
      <dsp:nvSpPr>
        <dsp:cNvPr id="0" name=""/>
        <dsp:cNvSpPr/>
      </dsp:nvSpPr>
      <dsp:spPr>
        <a:xfrm>
          <a:off x="1674147" y="506990"/>
          <a:ext cx="4838318" cy="4838318"/>
        </a:xfrm>
        <a:custGeom>
          <a:avLst/>
          <a:gdLst/>
          <a:ahLst/>
          <a:cxnLst/>
          <a:rect l="0" t="0" r="0" b="0"/>
          <a:pathLst>
            <a:path>
              <a:moveTo>
                <a:pt x="23755" y="2757345"/>
              </a:moveTo>
              <a:arcTo wR="2419159" hR="2419159" stAng="10317841" swAng="1006164"/>
            </a:path>
          </a:pathLst>
        </a:custGeom>
        <a:noFill/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20CB4-2833-4AD6-8193-208427636E8A}">
      <dsp:nvSpPr>
        <dsp:cNvPr id="0" name=""/>
        <dsp:cNvSpPr/>
      </dsp:nvSpPr>
      <dsp:spPr>
        <a:xfrm>
          <a:off x="1137996" y="1304876"/>
          <a:ext cx="1579215" cy="1026489"/>
        </a:xfrm>
        <a:prstGeom prst="roundRect">
          <a:avLst/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188105" y="1354985"/>
        <a:ext cx="1478997" cy="926271"/>
      </dsp:txXfrm>
    </dsp:sp>
    <dsp:sp modelId="{1EBDACE3-E6F1-4CB6-992D-56F22FCD4A7E}">
      <dsp:nvSpPr>
        <dsp:cNvPr id="0" name=""/>
        <dsp:cNvSpPr/>
      </dsp:nvSpPr>
      <dsp:spPr>
        <a:xfrm>
          <a:off x="1681643" y="455137"/>
          <a:ext cx="4838318" cy="4838318"/>
        </a:xfrm>
        <a:custGeom>
          <a:avLst/>
          <a:gdLst/>
          <a:ahLst/>
          <a:cxnLst/>
          <a:rect l="0" t="0" r="0" b="0"/>
          <a:pathLst>
            <a:path>
              <a:moveTo>
                <a:pt x="748155" y="669851"/>
              </a:moveTo>
              <a:arcTo wR="2419159" hR="2419159" stAng="13578689" swAng="1075372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30899-7520-4C97-A8B1-2B3355A14E2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EAEA-854D-4B94-86E5-5C1691E8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4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6EAEA-854D-4B94-86E5-5C1691E84E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A7DD-92BB-4B4D-9622-D4542D2474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6EAEA-854D-4B94-86E5-5C1691E84E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0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5934670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5"/>
            <a:r>
              <a:rPr lang="en-US" sz="5400" dirty="0" smtClean="0">
                <a:solidFill>
                  <a:schemeClr val="bg1"/>
                </a:solidFill>
              </a:rPr>
              <a:t>      Welcome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447800"/>
            <a:ext cx="41148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3352800"/>
            <a:ext cx="7315200" cy="1877437"/>
            <a:chOff x="1981200" y="3352800"/>
            <a:chExt cx="6019800" cy="1877437"/>
          </a:xfrm>
        </p:grpSpPr>
        <p:sp>
          <p:nvSpPr>
            <p:cNvPr id="6" name="TextBox 5"/>
            <p:cNvSpPr txBox="1"/>
            <p:nvPr/>
          </p:nvSpPr>
          <p:spPr>
            <a:xfrm>
              <a:off x="1981200" y="3352800"/>
              <a:ext cx="3386138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0070C0"/>
                  </a:solidFill>
                </a:rPr>
                <a:t>Apurbo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Kumar Das</a:t>
              </a:r>
              <a:endParaRPr lang="en-US" sz="36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en-US" sz="2800" dirty="0" smtClean="0">
                  <a:solidFill>
                    <a:srgbClr val="006600"/>
                  </a:solidFill>
                </a:rPr>
                <a:t>Assistant Teacher</a:t>
              </a:r>
              <a:endParaRPr lang="en-US" sz="2800" dirty="0" smtClean="0">
                <a:solidFill>
                  <a:srgbClr val="006600"/>
                </a:solidFill>
              </a:endParaRP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Little Buds Kindergarten</a:t>
              </a:r>
            </a:p>
            <a:p>
              <a:pPr algn="ctr"/>
              <a:r>
                <a:rPr lang="en-US" sz="2400" dirty="0" err="1" smtClean="0">
                  <a:solidFill>
                    <a:srgbClr val="006600"/>
                  </a:solidFill>
                </a:rPr>
                <a:t>Lockpur</a:t>
              </a:r>
              <a:r>
                <a:rPr lang="en-US" sz="2400" dirty="0" smtClean="0">
                  <a:solidFill>
                    <a:srgbClr val="006600"/>
                  </a:solidFill>
                </a:rPr>
                <a:t>, </a:t>
              </a:r>
              <a:r>
                <a:rPr lang="en-US" sz="2400" dirty="0" err="1" smtClean="0">
                  <a:solidFill>
                    <a:srgbClr val="006600"/>
                  </a:solidFill>
                </a:rPr>
                <a:t>Fakirhat</a:t>
              </a:r>
              <a:r>
                <a:rPr lang="en-US" sz="2400" dirty="0" smtClean="0">
                  <a:solidFill>
                    <a:srgbClr val="006600"/>
                  </a:solidFill>
                </a:rPr>
                <a:t>, </a:t>
              </a:r>
              <a:r>
                <a:rPr lang="en-US" sz="2400" dirty="0" err="1" smtClean="0">
                  <a:solidFill>
                    <a:srgbClr val="006600"/>
                  </a:solidFill>
                </a:rPr>
                <a:t>Bagerhat</a:t>
              </a:r>
              <a:r>
                <a:rPr lang="en-US" sz="2400" dirty="0" smtClean="0">
                  <a:solidFill>
                    <a:srgbClr val="006600"/>
                  </a:solidFill>
                </a:rPr>
                <a:t>.</a:t>
              </a:r>
              <a:endParaRPr lang="en-US" sz="2400" dirty="0">
                <a:solidFill>
                  <a:srgbClr val="0066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30044" y="3352800"/>
              <a:ext cx="2570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Annual Sports-2020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800601" y="3352800"/>
            <a:ext cx="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181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914400"/>
          </a:xfrm>
        </p:spPr>
        <p:txBody>
          <a:bodyPr/>
          <a:lstStyle/>
          <a:p>
            <a:r>
              <a:rPr lang="en-US" dirty="0" err="1" smtClean="0"/>
              <a:t>পিটিতে</a:t>
            </a:r>
            <a:r>
              <a:rPr lang="en-US" dirty="0" err="1" smtClean="0"/>
              <a:t>রত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জাতীয়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পতাকাকে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সম্মান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দেখাচ্ছে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পুরস্কার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তুলে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দিচ্ছেন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বিদ্যালয়ের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অধ্যক্ষ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6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3C2EEE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পুরস্কার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তুলে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দিচ্ছেন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বিদ্যালয়ের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অভিভাবক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সদস্য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3" y="1809607"/>
            <a:ext cx="8687057" cy="43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6019800"/>
            <a:ext cx="7696200" cy="609600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পুরস্কার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তুলে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দিচ্ছেন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বিদ্যালয়ের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অভিভাবক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সদস্য</a:t>
            </a:r>
            <a:r>
              <a:rPr lang="en-US" sz="2800" b="1" dirty="0" smtClean="0">
                <a:solidFill>
                  <a:srgbClr val="0070C0"/>
                </a:solidFill>
              </a:rPr>
              <a:t> ও </a:t>
            </a:r>
            <a:r>
              <a:rPr lang="en-US" sz="2800" b="1" dirty="0" err="1" smtClean="0">
                <a:solidFill>
                  <a:srgbClr val="0070C0"/>
                </a:solidFill>
              </a:rPr>
              <a:t>শিক্ষকমন্ডলী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181669"/>
              </p:ext>
            </p:extLst>
          </p:nvPr>
        </p:nvGraphicFramePr>
        <p:xfrm>
          <a:off x="457200" y="762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/>
          <p:cNvSpPr/>
          <p:nvPr/>
        </p:nvSpPr>
        <p:spPr>
          <a:xfrm>
            <a:off x="3962400" y="2209800"/>
            <a:ext cx="1523999" cy="1487905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61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400800" cy="4522311"/>
          </a:xfrm>
        </p:spPr>
      </p:pic>
    </p:spTree>
    <p:extLst>
      <p:ext uri="{BB962C8B-B14F-4D97-AF65-F5344CB8AC3E}">
        <p14:creationId xmlns:p14="http://schemas.microsoft.com/office/powerpoint/2010/main" val="41471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50</Words>
  <Application>Microsoft Office PowerPoint</Application>
  <PresentationFormat>On-screen Show (4:3)</PresentationFormat>
  <Paragraphs>67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পিটিতেরত শিক্ষার্থী</vt:lpstr>
      <vt:lpstr>জাতীয় পতাকাকে সম্মান দেখাচ্ছে</vt:lpstr>
      <vt:lpstr>পুরস্কার তুলে দিচ্ছেন বিদ্যালয়ের অধ্যক্ষ</vt:lpstr>
      <vt:lpstr>পুরস্কার তুলে দিচ্ছেন বিদ্যালয়ের অভিভাবক সদস্য</vt:lpstr>
      <vt:lpstr>পুরস্কার তুলে দিচ্ছেন বিদ্যালয়ের অভিভাবক সদস্য ও শিক্ষকমন্ডলী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APURBO</cp:lastModifiedBy>
  <cp:revision>147</cp:revision>
  <dcterms:created xsi:type="dcterms:W3CDTF">2006-08-16T00:00:00Z</dcterms:created>
  <dcterms:modified xsi:type="dcterms:W3CDTF">2020-02-13T17:38:30Z</dcterms:modified>
</cp:coreProperties>
</file>