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7" r:id="rId14"/>
    <p:sldId id="268" r:id="rId15"/>
    <p:sldId id="278" r:id="rId16"/>
    <p:sldId id="269" r:id="rId17"/>
    <p:sldId id="270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65DB-16F5-4CAA-B038-2CA77C45FA48}" type="datetimeFigureOut">
              <a:rPr lang="en-US" smtClean="0"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11755" y="218365"/>
            <a:ext cx="3753135" cy="154580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66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i="1" dirty="0">
              <a:ln w="12700">
                <a:solidFill>
                  <a:srgbClr val="00B05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86" y="2046078"/>
            <a:ext cx="9286875" cy="481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7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907696" y="154341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পাঠ 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02" y="1519841"/>
            <a:ext cx="7847012" cy="504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3225163" y="0"/>
            <a:ext cx="5553077" cy="13087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533" y="1519906"/>
            <a:ext cx="7260336" cy="496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6970" y="0"/>
            <a:ext cx="5200552" cy="9063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শব্দার্থ লিখ 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2651" y="1077433"/>
            <a:ext cx="941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AU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10404" y="1108210"/>
            <a:ext cx="980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AU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71684" y="2101804"/>
            <a:ext cx="2294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 শোভন নয়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37480" y="3534083"/>
            <a:ext cx="1357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ইচ্ছা, </a:t>
            </a:r>
            <a:endParaRPr lang="en-AU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27300" y="5428028"/>
            <a:ext cx="1252266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bn-BD" sz="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28938" y="1070065"/>
            <a:ext cx="928048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6792" y="2227095"/>
            <a:ext cx="1448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অশোভন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3565" y="3686223"/>
            <a:ext cx="1391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অভিপ্রায়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7353" y="5428028"/>
            <a:ext cx="15302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শ্রী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65" y="1802727"/>
            <a:ext cx="1855660" cy="10069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8" y="3304419"/>
            <a:ext cx="1855660" cy="11476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420" y="5281287"/>
            <a:ext cx="1788155" cy="100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4217" y="529960"/>
            <a:ext cx="2838735" cy="88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বিকাশক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356" y="529960"/>
            <a:ext cx="2135234" cy="86666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641714" y="338834"/>
            <a:ext cx="2838735" cy="88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বিকাশ ঘটায়</a:t>
            </a:r>
            <a:endParaRPr lang="bn-BD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8523" y="2712734"/>
            <a:ext cx="2838735" cy="88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সৃজন –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97" y="2741877"/>
            <a:ext cx="1410553" cy="7779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24217" y="5366698"/>
            <a:ext cx="2838735" cy="88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দুস্কর-</a:t>
            </a:r>
            <a:endParaRPr lang="en-US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7867650" y="5432579"/>
            <a:ext cx="2838735" cy="88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দুঃসাধ্য</a:t>
            </a:r>
            <a:endParaRPr lang="bn-BD" sz="10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20050" y="2741877"/>
            <a:ext cx="3460399" cy="1049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399638"/>
            <a:ext cx="1825750" cy="10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986" y="0"/>
            <a:ext cx="511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</a:t>
            </a:r>
            <a:r>
              <a:rPr lang="bn-IN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bn-BD" sz="8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কাজ </a:t>
            </a:r>
            <a:endParaRPr lang="en-US" sz="8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6798" y="365849"/>
            <a:ext cx="191757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64" y="2387478"/>
            <a:ext cx="11950527" cy="3354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ব্যক্তিগত/পারিবারিক/স্কুল লাইব্রেরির সংগ্রহে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তোমাদের ভাললাগা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গ্রন্থসমূহের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দশটি বাক্যের একটি তালিকা </a:t>
            </a:r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কর </a:t>
            </a:r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55" y="1032628"/>
            <a:ext cx="3459565" cy="20478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54" y="4178443"/>
            <a:ext cx="3459565" cy="23021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329" y="1032628"/>
            <a:ext cx="3520906" cy="2047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655" y="4292978"/>
            <a:ext cx="3510124" cy="218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" y="3920990"/>
            <a:ext cx="11681119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‘‘যোগাযোগ প্রযুক্তির এ যুগে লাইব্রেরি ব্যবহারে গুরুত্ত্ব কতটুকু?’’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74320" y="1373537"/>
            <a:ext cx="11411712" cy="150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বিতর্ক প্রতিযোগিতা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n>
                  <a:solidFill>
                    <a:srgbClr val="FF0000"/>
                  </a:solidFill>
                </a:ln>
              </a:rPr>
              <a:t>                  </a:t>
            </a:r>
            <a:r>
              <a:rPr lang="bn-BD" sz="4800" dirty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  </a:t>
            </a:r>
            <a:endParaRPr lang="en-US" sz="4800" dirty="0">
              <a:ln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9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799"/>
            <a:ext cx="9428284" cy="13639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মূলায়ন </a:t>
            </a:r>
            <a:endParaRPr lang="en-US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7408" y="2400300"/>
            <a:ext cx="11173968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 ? 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কত প্রকার ও কি কি 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গুরুত্ব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করো</a:t>
            </a:r>
            <a:r>
              <a:rPr lang="bn-BD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992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2966" y="289137"/>
            <a:ext cx="5734594" cy="969778"/>
          </a:xfrm>
          <a:prstGeom prst="roundRect">
            <a:avLst>
              <a:gd name="adj" fmla="val 33975"/>
            </a:avLst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7820" y="4461203"/>
            <a:ext cx="10744014" cy="2057400"/>
          </a:xfrm>
          <a:prstGeom prst="round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লাইব্রেরীর </a:t>
            </a:r>
            <a:r>
              <a:rPr lang="bn-BD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 লাগা ও মন্দ লাগা দিকের তুলনা মূলক আলোচনা কর। 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66" y="1476784"/>
            <a:ext cx="3823193" cy="28620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3338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6771" y="2532484"/>
            <a:ext cx="507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6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174" y="323412"/>
            <a:ext cx="7167589" cy="149110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72" y="2120858"/>
            <a:ext cx="7131428" cy="429422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093" y="2120859"/>
            <a:ext cx="61994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</a:t>
            </a:r>
            <a:endParaRPr lang="bn-BD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 আলিম মাদ্রাসা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সাপাহার, নওগাঁ।</a:t>
            </a:r>
            <a:endParaRPr lang="en-US" sz="44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মোবাইল নম্বরঃ ০১৭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৩৪৬৫২০৮০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zohurul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92" y="2120859"/>
            <a:ext cx="3575570" cy="4052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9797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9533" y="1922180"/>
            <a:ext cx="10401300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বিষয়ঃ বাংলা (গদ্য) </a:t>
            </a:r>
          </a:p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: 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সপ্তম   </a:t>
            </a:r>
            <a:endParaRPr lang="bn-IN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মোট শিক্ষার্থীঃ ৪</a:t>
            </a:r>
            <a:r>
              <a:rPr lang="bn-BD" sz="5400" b="1" i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 জন</a:t>
            </a:r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সময়ঃ ৪৫ মিনি</a:t>
            </a:r>
            <a:r>
              <a:rPr lang="bn-BD" sz="5400" b="1" i="1" dirty="0">
                <a:latin typeface="NikoshBAN" pitchFamily="2" charset="0"/>
                <a:cs typeface="NikoshBAN" pitchFamily="2" charset="0"/>
              </a:rPr>
              <a:t>ট</a:t>
            </a:r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তাং০২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/20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bn-IN" sz="5400" b="1" i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5400" b="1" i="1" dirty="0" smtClean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  <p:sp>
        <p:nvSpPr>
          <p:cNvPr id="3" name="Oval 2"/>
          <p:cNvSpPr/>
          <p:nvPr/>
        </p:nvSpPr>
        <p:spPr>
          <a:xfrm>
            <a:off x="1619224" y="94811"/>
            <a:ext cx="9025887" cy="182736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2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191" y="3571401"/>
            <a:ext cx="5846336" cy="31709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38528" y="0"/>
            <a:ext cx="8331200" cy="827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69" y="934340"/>
            <a:ext cx="4502860" cy="2530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238" y="936409"/>
            <a:ext cx="4991486" cy="25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1903" y="1980528"/>
            <a:ext cx="9577103" cy="29252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</a:t>
            </a:r>
            <a:endParaRPr lang="bn-BD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/>
              <a:t>				</a:t>
            </a:r>
            <a:r>
              <a:rPr lang="bn-BD" sz="5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মোতাহের হোসেন চৌধুরী </a:t>
            </a:r>
            <a:endParaRPr lang="en-US" sz="5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1239" y="308211"/>
            <a:ext cx="425691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0556" y="108459"/>
            <a:ext cx="4298902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6878" y="1907252"/>
            <a:ext cx="11846257" cy="4352469"/>
          </a:xfrm>
          <a:prstGeom prst="roundRect">
            <a:avLst>
              <a:gd name="adj" fmla="val 886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বলতে পারবে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 কী তা বলতে পারবে </a:t>
            </a:r>
            <a:endParaRPr lang="bn-BD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লাইব্রেরীর </a:t>
            </a: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ব্যাখ্যা করতে পারবে</a:t>
            </a:r>
            <a:endParaRPr lang="en-AU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835621" y="0"/>
            <a:ext cx="4178869" cy="89939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3416487" y="1480994"/>
            <a:ext cx="4826761" cy="4750031"/>
          </a:xfrm>
          <a:prstGeom prst="blockArc">
            <a:avLst>
              <a:gd name="adj1" fmla="val 10795861"/>
              <a:gd name="adj2" fmla="val 16223757"/>
              <a:gd name="adj3" fmla="val 4639"/>
            </a:avLst>
          </a:pr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Block Arc 5"/>
          <p:cNvSpPr/>
          <p:nvPr/>
        </p:nvSpPr>
        <p:spPr>
          <a:xfrm>
            <a:off x="3534631" y="871656"/>
            <a:ext cx="5122731" cy="5122731"/>
          </a:xfrm>
          <a:prstGeom prst="blockArc">
            <a:avLst>
              <a:gd name="adj1" fmla="val 5299470"/>
              <a:gd name="adj2" fmla="val 10805526"/>
              <a:gd name="adj3" fmla="val 4639"/>
            </a:avLst>
          </a:pr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Block Arc 6"/>
          <p:cNvSpPr/>
          <p:nvPr/>
        </p:nvSpPr>
        <p:spPr>
          <a:xfrm>
            <a:off x="3503386" y="952966"/>
            <a:ext cx="5122731" cy="5122731"/>
          </a:xfrm>
          <a:prstGeom prst="blockArc">
            <a:avLst>
              <a:gd name="adj1" fmla="val 21594474"/>
              <a:gd name="adj2" fmla="val 5299479"/>
              <a:gd name="adj3" fmla="val 4639"/>
            </a:avLst>
          </a:pr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Block Arc 7"/>
          <p:cNvSpPr/>
          <p:nvPr/>
        </p:nvSpPr>
        <p:spPr>
          <a:xfrm>
            <a:off x="3716870" y="1287129"/>
            <a:ext cx="4826756" cy="4799199"/>
          </a:xfrm>
          <a:prstGeom prst="blockArc">
            <a:avLst>
              <a:gd name="adj1" fmla="val 16223752"/>
              <a:gd name="adj2" fmla="val 4139"/>
              <a:gd name="adj3" fmla="val 4639"/>
            </a:avLst>
          </a:pr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4951468" y="2630363"/>
            <a:ext cx="2357559" cy="2357559"/>
            <a:chOff x="4384976" y="2256255"/>
            <a:chExt cx="2357559" cy="2357559"/>
          </a:xfrm>
        </p:grpSpPr>
        <p:sp>
          <p:nvSpPr>
            <p:cNvPr id="24" name="Oval 23"/>
            <p:cNvSpPr/>
            <p:nvPr/>
          </p:nvSpPr>
          <p:spPr>
            <a:xfrm>
              <a:off x="4384976" y="2256255"/>
              <a:ext cx="2357559" cy="2357559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8"/>
            <p:cNvSpPr/>
            <p:nvPr/>
          </p:nvSpPr>
          <p:spPr>
            <a:xfrm>
              <a:off x="4730233" y="2601512"/>
              <a:ext cx="1667045" cy="1667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2173" y="937791"/>
            <a:ext cx="1650291" cy="1650291"/>
            <a:chOff x="4946947" y="0"/>
            <a:chExt cx="1650291" cy="1650291"/>
          </a:xfrm>
        </p:grpSpPr>
        <p:sp>
          <p:nvSpPr>
            <p:cNvPr id="22" name="Oval 21"/>
            <p:cNvSpPr/>
            <p:nvPr/>
          </p:nvSpPr>
          <p:spPr>
            <a:xfrm>
              <a:off x="4946947" y="0"/>
              <a:ext cx="1650291" cy="1650291"/>
            </a:xfrm>
            <a:prstGeom prst="ellipse">
              <a:avLst/>
            </a:prstGeom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Oval 10"/>
            <p:cNvSpPr/>
            <p:nvPr/>
          </p:nvSpPr>
          <p:spPr>
            <a:xfrm>
              <a:off x="5188627" y="241680"/>
              <a:ext cx="1166931" cy="1166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9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জন্ম-১৯০৩ইং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534953" y="2921437"/>
            <a:ext cx="1942892" cy="1650291"/>
            <a:chOff x="7281371" y="2686633"/>
            <a:chExt cx="1650291" cy="1650291"/>
          </a:xfrm>
        </p:grpSpPr>
        <p:sp>
          <p:nvSpPr>
            <p:cNvPr id="20" name="Oval 19"/>
            <p:cNvSpPr/>
            <p:nvPr/>
          </p:nvSpPr>
          <p:spPr>
            <a:xfrm>
              <a:off x="7281371" y="2686633"/>
              <a:ext cx="1650291" cy="1650291"/>
            </a:xfrm>
            <a:prstGeom prst="ellipse">
              <a:avLst/>
            </a:prstGeom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Oval 12"/>
            <p:cNvSpPr/>
            <p:nvPr/>
          </p:nvSpPr>
          <p:spPr>
            <a:xfrm>
              <a:off x="7454324" y="3348249"/>
              <a:ext cx="1166931" cy="272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9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জেলা-নোয়াখালী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44006" y="5108762"/>
            <a:ext cx="1650291" cy="1650291"/>
            <a:chOff x="5002811" y="5009815"/>
            <a:chExt cx="1650291" cy="1650291"/>
          </a:xfrm>
        </p:grpSpPr>
        <p:sp>
          <p:nvSpPr>
            <p:cNvPr id="18" name="Oval 17"/>
            <p:cNvSpPr/>
            <p:nvPr/>
          </p:nvSpPr>
          <p:spPr>
            <a:xfrm>
              <a:off x="5002811" y="5009815"/>
              <a:ext cx="1650291" cy="1650291"/>
            </a:xfrm>
            <a:prstGeom prst="ellipse">
              <a:avLst/>
            </a:prstGeom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Oval 14"/>
            <p:cNvSpPr/>
            <p:nvPr/>
          </p:nvSpPr>
          <p:spPr>
            <a:xfrm>
              <a:off x="5244491" y="5251495"/>
              <a:ext cx="1166931" cy="1166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9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মৃত্যু-১৯৬৫ ইং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68899" y="2603854"/>
            <a:ext cx="1650291" cy="1650291"/>
            <a:chOff x="2427704" y="2504907"/>
            <a:chExt cx="1650291" cy="1650291"/>
          </a:xfrm>
        </p:grpSpPr>
        <p:sp>
          <p:nvSpPr>
            <p:cNvPr id="14" name="Oval 13"/>
            <p:cNvSpPr/>
            <p:nvPr/>
          </p:nvSpPr>
          <p:spPr>
            <a:xfrm>
              <a:off x="2427704" y="2504907"/>
              <a:ext cx="1650291" cy="1650291"/>
            </a:xfrm>
            <a:prstGeom prst="ellipse">
              <a:avLst/>
            </a:prstGeom>
          </p:spPr>
          <p:style>
            <a:ln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16"/>
            <p:cNvSpPr/>
            <p:nvPr/>
          </p:nvSpPr>
          <p:spPr>
            <a:xfrm>
              <a:off x="2669384" y="2746587"/>
              <a:ext cx="1166931" cy="1166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9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অনুবাদগ্রন্থ-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9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সুখ,সভ্যতা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21455" y="2269591"/>
            <a:ext cx="255568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মোতাহের হোসেন  চৌধুরী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18442" y="201365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25689"/>
            <a:ext cx="1219200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১।কবির জন্ম কোথায়?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নোয়াখালী   (খ)নাটোর ((গ)ফেনী ঘ)বগুড়া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তিনি 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সালে জন্ম গ্রহণ  করেন?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(ক)১৯০০ (খ)১৯০১ (গ)১৯০২ (ঘ)১৯০৩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৩।কবির মৃত্যু কত সালে?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১৯৫৫ (খ)১৯৫৬ (গ)১৯৫৭ (ঘ) ১৯৫৮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3469" y="145129"/>
            <a:ext cx="8974666" cy="145049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63820" y="1595627"/>
            <a:ext cx="1078174" cy="124310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8802" y="2838734"/>
            <a:ext cx="9144000" cy="16557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n-BD" sz="4800" dirty="0" smtClean="0"/>
          </a:p>
          <a:p>
            <a:pPr marL="0" indent="0">
              <a:buNone/>
            </a:pP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) নোয়াখালী            ২। (ঘ)১৯০৩                 ৩। (খ)১৯৫৬</a:t>
            </a:r>
          </a:p>
        </p:txBody>
      </p:sp>
    </p:spTree>
    <p:extLst>
      <p:ext uri="{BB962C8B-B14F-4D97-AF65-F5344CB8AC3E}">
        <p14:creationId xmlns:p14="http://schemas.microsoft.com/office/powerpoint/2010/main" val="558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224</Words>
  <Application>Microsoft Office PowerPoint</Application>
  <PresentationFormat>Widescreen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73</cp:revision>
  <dcterms:created xsi:type="dcterms:W3CDTF">2007-12-31T18:29:01Z</dcterms:created>
  <dcterms:modified xsi:type="dcterms:W3CDTF">2007-12-31T23:04:01Z</dcterms:modified>
</cp:coreProperties>
</file>