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76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4C0A1-29F4-4DBE-8738-49B42F18BBB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A194A51-4FCF-4E43-A12D-C70E342926D3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bn-BD" sz="20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673936-3360-4407-ABDC-6DFBC599BD5F}" type="parTrans" cxnId="{135ECF40-89AD-41C1-9703-A5D78E8AA1D7}">
      <dgm:prSet/>
      <dgm:spPr/>
      <dgm:t>
        <a:bodyPr/>
        <a:lstStyle/>
        <a:p>
          <a:endParaRPr lang="en-AU"/>
        </a:p>
      </dgm:t>
    </dgm:pt>
    <dgm:pt modelId="{DD3C2190-15EF-4E97-9696-251EC3559258}" type="sibTrans" cxnId="{135ECF40-89AD-41C1-9703-A5D78E8AA1D7}">
      <dgm:prSet/>
      <dgm:spPr/>
      <dgm:t>
        <a:bodyPr/>
        <a:lstStyle/>
        <a:p>
          <a:endParaRPr lang="en-AU"/>
        </a:p>
      </dgm:t>
    </dgm:pt>
    <dgm:pt modelId="{580C3013-A38B-4F7C-8E72-BE2C757DD6CC}">
      <dgm:prSet phldrT="[Text]" custT="1"/>
      <dgm:spPr/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১৮৬১খ্রিঃ</a:t>
          </a:r>
          <a:endParaRPr lang="en-AU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D9621D-9349-4DD0-99B0-A42464EB0F35}" type="parTrans" cxnId="{28C306D4-D815-4CF7-8BD9-488198CF83B2}">
      <dgm:prSet/>
      <dgm:spPr/>
      <dgm:t>
        <a:bodyPr/>
        <a:lstStyle/>
        <a:p>
          <a:endParaRPr lang="en-AU"/>
        </a:p>
      </dgm:t>
    </dgm:pt>
    <dgm:pt modelId="{944DA1E7-55F7-4926-8EEF-1B6F0FF17878}" type="sibTrans" cxnId="{28C306D4-D815-4CF7-8BD9-488198CF83B2}">
      <dgm:prSet/>
      <dgm:spPr/>
      <dgm:t>
        <a:bodyPr/>
        <a:lstStyle/>
        <a:p>
          <a:endParaRPr lang="en-AU"/>
        </a:p>
      </dgm:t>
    </dgm:pt>
    <dgm:pt modelId="{6CF3C4DB-CF1D-4AAC-BAC3-8AF4121309BE}">
      <dgm:prSet phldrT="[Text]" custT="1"/>
      <dgm:spPr/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জোড়াসাঁকো</a:t>
          </a:r>
          <a:endParaRPr lang="en-AU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95251-2B03-4397-AF2D-20E64D2C91FB}" type="parTrans" cxnId="{F61267FD-B364-4BAB-B00D-9A20DCF804D1}">
      <dgm:prSet/>
      <dgm:spPr/>
      <dgm:t>
        <a:bodyPr/>
        <a:lstStyle/>
        <a:p>
          <a:endParaRPr lang="en-AU"/>
        </a:p>
      </dgm:t>
    </dgm:pt>
    <dgm:pt modelId="{F1293E53-2923-4342-941B-2FDCA24288ED}" type="sibTrans" cxnId="{F61267FD-B364-4BAB-B00D-9A20DCF804D1}">
      <dgm:prSet/>
      <dgm:spPr/>
      <dgm:t>
        <a:bodyPr/>
        <a:lstStyle/>
        <a:p>
          <a:endParaRPr lang="en-AU"/>
        </a:p>
      </dgm:t>
    </dgm:pt>
    <dgm:pt modelId="{55E880CD-58D2-461C-84D2-F85E9E47549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সংগীতের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রচয়িতা</a:t>
          </a:r>
          <a:endParaRPr lang="en-AU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898EA9-DE6B-4E4A-A087-AEF4D879E618}" type="parTrans" cxnId="{48F1A5F9-0B1B-462D-A02D-51F8B53B8662}">
      <dgm:prSet/>
      <dgm:spPr/>
      <dgm:t>
        <a:bodyPr/>
        <a:lstStyle/>
        <a:p>
          <a:endParaRPr lang="en-AU"/>
        </a:p>
      </dgm:t>
    </dgm:pt>
    <dgm:pt modelId="{AE1E4E2A-F83C-421A-AC3F-5188B8910657}" type="sibTrans" cxnId="{48F1A5F9-0B1B-462D-A02D-51F8B53B8662}">
      <dgm:prSet/>
      <dgm:spPr/>
      <dgm:t>
        <a:bodyPr/>
        <a:lstStyle/>
        <a:p>
          <a:endParaRPr lang="en-AU"/>
        </a:p>
      </dgm:t>
    </dgm:pt>
    <dgm:pt modelId="{30730F84-4B58-47A1-A00F-5D06DD4E903C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নোবেল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পুরুস্কার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১৯১৩খ্রিঃ</a:t>
          </a:r>
          <a:endParaRPr lang="en-AU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B9E8B-893C-4330-B79B-88B1291CF700}" type="parTrans" cxnId="{D0CC6522-FA10-4A92-96A8-E6DC9B825760}">
      <dgm:prSet/>
      <dgm:spPr/>
      <dgm:t>
        <a:bodyPr/>
        <a:lstStyle/>
        <a:p>
          <a:endParaRPr lang="en-AU"/>
        </a:p>
      </dgm:t>
    </dgm:pt>
    <dgm:pt modelId="{76A791A1-71AB-43CC-8B64-3F1B9F500134}" type="sibTrans" cxnId="{D0CC6522-FA10-4A92-96A8-E6DC9B825760}">
      <dgm:prSet/>
      <dgm:spPr/>
      <dgm:t>
        <a:bodyPr/>
        <a:lstStyle/>
        <a:p>
          <a:endParaRPr lang="en-AU"/>
        </a:p>
      </dgm:t>
    </dgm:pt>
    <dgm:pt modelId="{1192BEC7-61C9-4F38-B310-7597C45B0ACB}">
      <dgm:prSet custT="1"/>
      <dgm:spPr/>
      <dgm:t>
        <a:bodyPr/>
        <a:lstStyle/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বলাকা,ডাকঘর</a:t>
          </a:r>
        </a:p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সোনারতরী,</a:t>
          </a:r>
        </a:p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গীতাঞ্জলি</a:t>
          </a:r>
          <a:endParaRPr lang="en-AU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7B4F12-3A87-4638-A881-7F5C3F7E639D}" type="parTrans" cxnId="{C6F6BF36-2789-4186-BD58-6450C687F006}">
      <dgm:prSet/>
      <dgm:spPr/>
      <dgm:t>
        <a:bodyPr/>
        <a:lstStyle/>
        <a:p>
          <a:endParaRPr lang="en-AU"/>
        </a:p>
      </dgm:t>
    </dgm:pt>
    <dgm:pt modelId="{033316FF-4FAA-4087-AABC-E267DD954C29}" type="sibTrans" cxnId="{C6F6BF36-2789-4186-BD58-6450C687F006}">
      <dgm:prSet/>
      <dgm:spPr/>
      <dgm:t>
        <a:bodyPr/>
        <a:lstStyle/>
        <a:p>
          <a:endParaRPr lang="en-AU"/>
        </a:p>
      </dgm:t>
    </dgm:pt>
    <dgm:pt modelId="{7B2A18EB-79CC-407E-A8EB-2DF6CB84259E}">
      <dgm:prSet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১৯৪১খ্রিঃ</a:t>
          </a:r>
        </a:p>
      </dgm:t>
    </dgm:pt>
    <dgm:pt modelId="{9EE53D0E-DBD8-4032-BA2F-22D997DB85DF}" type="parTrans" cxnId="{2ABD880B-34A4-4422-8DD6-02B7C387495C}">
      <dgm:prSet/>
      <dgm:spPr/>
      <dgm:t>
        <a:bodyPr/>
        <a:lstStyle/>
        <a:p>
          <a:endParaRPr lang="en-AU"/>
        </a:p>
      </dgm:t>
    </dgm:pt>
    <dgm:pt modelId="{FFE119D0-D044-47D7-B67A-DE030D77008E}" type="sibTrans" cxnId="{2ABD880B-34A4-4422-8DD6-02B7C387495C}">
      <dgm:prSet/>
      <dgm:spPr/>
      <dgm:t>
        <a:bodyPr/>
        <a:lstStyle/>
        <a:p>
          <a:endParaRPr lang="en-AU"/>
        </a:p>
      </dgm:t>
    </dgm:pt>
    <dgm:pt modelId="{588915CB-C61E-42CD-AA21-87C07D7ED0E0}" type="pres">
      <dgm:prSet presAssocID="{2DC4C0A1-29F4-4DBE-8738-49B42F18BB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702D4BB-B437-4597-BEA9-B854C9FBE333}" type="pres">
      <dgm:prSet presAssocID="{1A194A51-4FCF-4E43-A12D-C70E342926D3}" presName="centerShape" presStyleLbl="node0" presStyleIdx="0" presStyleCnt="1" custScaleX="118482" custScaleY="98266" custLinFactNeighborX="-700" custLinFactNeighborY="-999"/>
      <dgm:spPr/>
      <dgm:t>
        <a:bodyPr/>
        <a:lstStyle/>
        <a:p>
          <a:endParaRPr lang="en-AU"/>
        </a:p>
      </dgm:t>
    </dgm:pt>
    <dgm:pt modelId="{40745FE5-35BD-4A89-B424-36FCFD42CA2E}" type="pres">
      <dgm:prSet presAssocID="{F1D9621D-9349-4DD0-99B0-A42464EB0F35}" presName="Name9" presStyleLbl="parChTrans1D2" presStyleIdx="0" presStyleCnt="6"/>
      <dgm:spPr/>
      <dgm:t>
        <a:bodyPr/>
        <a:lstStyle/>
        <a:p>
          <a:endParaRPr lang="en-AU"/>
        </a:p>
      </dgm:t>
    </dgm:pt>
    <dgm:pt modelId="{E3EAB393-3449-4A25-967D-99782E01A2E9}" type="pres">
      <dgm:prSet presAssocID="{F1D9621D-9349-4DD0-99B0-A42464EB0F35}" presName="connTx" presStyleLbl="parChTrans1D2" presStyleIdx="0" presStyleCnt="6"/>
      <dgm:spPr/>
      <dgm:t>
        <a:bodyPr/>
        <a:lstStyle/>
        <a:p>
          <a:endParaRPr lang="en-AU"/>
        </a:p>
      </dgm:t>
    </dgm:pt>
    <dgm:pt modelId="{72AA8438-D4A7-4F21-9E33-EF3CB043E92B}" type="pres">
      <dgm:prSet presAssocID="{580C3013-A38B-4F7C-8E72-BE2C757DD6CC}" presName="node" presStyleLbl="node1" presStyleIdx="0" presStyleCnt="6" custScaleX="97447" custScaleY="10057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A0CF69D-7C99-4735-A45D-9AEC221E91CB}" type="pres">
      <dgm:prSet presAssocID="{43795251-2B03-4397-AF2D-20E64D2C91FB}" presName="Name9" presStyleLbl="parChTrans1D2" presStyleIdx="1" presStyleCnt="6"/>
      <dgm:spPr/>
      <dgm:t>
        <a:bodyPr/>
        <a:lstStyle/>
        <a:p>
          <a:endParaRPr lang="en-AU"/>
        </a:p>
      </dgm:t>
    </dgm:pt>
    <dgm:pt modelId="{6B4C2D14-53BA-438C-ABAD-1C68FA637D2B}" type="pres">
      <dgm:prSet presAssocID="{43795251-2B03-4397-AF2D-20E64D2C91FB}" presName="connTx" presStyleLbl="parChTrans1D2" presStyleIdx="1" presStyleCnt="6"/>
      <dgm:spPr/>
      <dgm:t>
        <a:bodyPr/>
        <a:lstStyle/>
        <a:p>
          <a:endParaRPr lang="en-AU"/>
        </a:p>
      </dgm:t>
    </dgm:pt>
    <dgm:pt modelId="{36E7AC18-90E5-43AA-A2D2-4A8DCC3287F2}" type="pres">
      <dgm:prSet presAssocID="{6CF3C4DB-CF1D-4AAC-BAC3-8AF4121309BE}" presName="node" presStyleLbl="node1" presStyleIdx="1" presStyleCnt="6" custScaleX="119266" custScaleY="9156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8969B64-94B5-4F36-B99A-F8D42A1D64CD}" type="pres">
      <dgm:prSet presAssocID="{B97B4F12-3A87-4638-A881-7F5C3F7E639D}" presName="Name9" presStyleLbl="parChTrans1D2" presStyleIdx="2" presStyleCnt="6"/>
      <dgm:spPr/>
      <dgm:t>
        <a:bodyPr/>
        <a:lstStyle/>
        <a:p>
          <a:endParaRPr lang="en-AU"/>
        </a:p>
      </dgm:t>
    </dgm:pt>
    <dgm:pt modelId="{C4E4803A-4988-4EC2-A0CA-A9FC62DCCA36}" type="pres">
      <dgm:prSet presAssocID="{B97B4F12-3A87-4638-A881-7F5C3F7E639D}" presName="connTx" presStyleLbl="parChTrans1D2" presStyleIdx="2" presStyleCnt="6"/>
      <dgm:spPr/>
      <dgm:t>
        <a:bodyPr/>
        <a:lstStyle/>
        <a:p>
          <a:endParaRPr lang="en-AU"/>
        </a:p>
      </dgm:t>
    </dgm:pt>
    <dgm:pt modelId="{65F22ADC-7553-4F68-9A52-C5790CD0123C}" type="pres">
      <dgm:prSet presAssocID="{1192BEC7-61C9-4F38-B310-7597C45B0ACB}" presName="node" presStyleLbl="node1" presStyleIdx="2" presStyleCnt="6" custScaleX="101100" custScaleY="10235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767BB41-1440-44AE-8EAB-6186D4BECF87}" type="pres">
      <dgm:prSet presAssocID="{9EE53D0E-DBD8-4032-BA2F-22D997DB85DF}" presName="Name9" presStyleLbl="parChTrans1D2" presStyleIdx="3" presStyleCnt="6"/>
      <dgm:spPr/>
      <dgm:t>
        <a:bodyPr/>
        <a:lstStyle/>
        <a:p>
          <a:endParaRPr lang="en-AU"/>
        </a:p>
      </dgm:t>
    </dgm:pt>
    <dgm:pt modelId="{A3F663A9-7E02-488B-B92D-B5C3E5A8B3D9}" type="pres">
      <dgm:prSet presAssocID="{9EE53D0E-DBD8-4032-BA2F-22D997DB85DF}" presName="connTx" presStyleLbl="parChTrans1D2" presStyleIdx="3" presStyleCnt="6"/>
      <dgm:spPr/>
      <dgm:t>
        <a:bodyPr/>
        <a:lstStyle/>
        <a:p>
          <a:endParaRPr lang="en-AU"/>
        </a:p>
      </dgm:t>
    </dgm:pt>
    <dgm:pt modelId="{3CB8BAC5-36C8-448B-ACA9-73766E4D7D9F}" type="pres">
      <dgm:prSet presAssocID="{7B2A18EB-79CC-407E-A8EB-2DF6CB84259E}" presName="node" presStyleLbl="node1" presStyleIdx="3" presStyleCnt="6" custScaleX="104417" custScaleY="105901" custRadScaleRad="98447" custRadScaleInc="-333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6E8CD3C-8DB0-4286-B09D-1F13FC1771E4}" type="pres">
      <dgm:prSet presAssocID="{03898EA9-DE6B-4E4A-A087-AEF4D879E618}" presName="Name9" presStyleLbl="parChTrans1D2" presStyleIdx="4" presStyleCnt="6"/>
      <dgm:spPr/>
      <dgm:t>
        <a:bodyPr/>
        <a:lstStyle/>
        <a:p>
          <a:endParaRPr lang="en-AU"/>
        </a:p>
      </dgm:t>
    </dgm:pt>
    <dgm:pt modelId="{C5116CFC-2A3F-419A-9795-C1ABB01370C0}" type="pres">
      <dgm:prSet presAssocID="{03898EA9-DE6B-4E4A-A087-AEF4D879E618}" presName="connTx" presStyleLbl="parChTrans1D2" presStyleIdx="4" presStyleCnt="6"/>
      <dgm:spPr/>
      <dgm:t>
        <a:bodyPr/>
        <a:lstStyle/>
        <a:p>
          <a:endParaRPr lang="en-AU"/>
        </a:p>
      </dgm:t>
    </dgm:pt>
    <dgm:pt modelId="{31C96BB5-8607-435C-A47C-8E1783BAE973}" type="pres">
      <dgm:prSet presAssocID="{55E880CD-58D2-461C-84D2-F85E9E475493}" presName="node" presStyleLbl="node1" presStyleIdx="4" presStyleCnt="6" custScaleX="118582" custScaleY="92927" custRadScaleRad="108238" custRadScaleInc="-1045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7515D0A-4F56-44E9-8027-CF3AFF4989EC}" type="pres">
      <dgm:prSet presAssocID="{297B9E8B-893C-4330-B79B-88B1291CF700}" presName="Name9" presStyleLbl="parChTrans1D2" presStyleIdx="5" presStyleCnt="6"/>
      <dgm:spPr/>
      <dgm:t>
        <a:bodyPr/>
        <a:lstStyle/>
        <a:p>
          <a:endParaRPr lang="en-AU"/>
        </a:p>
      </dgm:t>
    </dgm:pt>
    <dgm:pt modelId="{C500BA05-995D-46BA-B5E6-1CDEA3D9E232}" type="pres">
      <dgm:prSet presAssocID="{297B9E8B-893C-4330-B79B-88B1291CF700}" presName="connTx" presStyleLbl="parChTrans1D2" presStyleIdx="5" presStyleCnt="6"/>
      <dgm:spPr/>
      <dgm:t>
        <a:bodyPr/>
        <a:lstStyle/>
        <a:p>
          <a:endParaRPr lang="en-AU"/>
        </a:p>
      </dgm:t>
    </dgm:pt>
    <dgm:pt modelId="{A9710882-03D5-4114-A46F-61CACE1FCE9A}" type="pres">
      <dgm:prSet presAssocID="{30730F84-4B58-47A1-A00F-5D06DD4E903C}" presName="node" presStyleLbl="node1" presStyleIdx="5" presStyleCnt="6" custScaleX="128625" custScaleY="86737" custRadScaleRad="105623" custRadScaleInc="-738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48D7686-D814-4344-9345-B845E99C598A}" type="presOf" srcId="{297B9E8B-893C-4330-B79B-88B1291CF700}" destId="{F7515D0A-4F56-44E9-8027-CF3AFF4989EC}" srcOrd="0" destOrd="0" presId="urn:microsoft.com/office/officeart/2005/8/layout/radial1"/>
    <dgm:cxn modelId="{2ABD880B-34A4-4422-8DD6-02B7C387495C}" srcId="{1A194A51-4FCF-4E43-A12D-C70E342926D3}" destId="{7B2A18EB-79CC-407E-A8EB-2DF6CB84259E}" srcOrd="3" destOrd="0" parTransId="{9EE53D0E-DBD8-4032-BA2F-22D997DB85DF}" sibTransId="{FFE119D0-D044-47D7-B67A-DE030D77008E}"/>
    <dgm:cxn modelId="{D0CC6522-FA10-4A92-96A8-E6DC9B825760}" srcId="{1A194A51-4FCF-4E43-A12D-C70E342926D3}" destId="{30730F84-4B58-47A1-A00F-5D06DD4E903C}" srcOrd="5" destOrd="0" parTransId="{297B9E8B-893C-4330-B79B-88B1291CF700}" sibTransId="{76A791A1-71AB-43CC-8B64-3F1B9F500134}"/>
    <dgm:cxn modelId="{28C306D4-D815-4CF7-8BD9-488198CF83B2}" srcId="{1A194A51-4FCF-4E43-A12D-C70E342926D3}" destId="{580C3013-A38B-4F7C-8E72-BE2C757DD6CC}" srcOrd="0" destOrd="0" parTransId="{F1D9621D-9349-4DD0-99B0-A42464EB0F35}" sibTransId="{944DA1E7-55F7-4926-8EEF-1B6F0FF17878}"/>
    <dgm:cxn modelId="{63005F41-A6A7-4F5C-BE97-2C39303D1345}" type="presOf" srcId="{03898EA9-DE6B-4E4A-A087-AEF4D879E618}" destId="{C6E8CD3C-8DB0-4286-B09D-1F13FC1771E4}" srcOrd="0" destOrd="0" presId="urn:microsoft.com/office/officeart/2005/8/layout/radial1"/>
    <dgm:cxn modelId="{FCB986FB-112E-4D26-8F94-801860775254}" type="presOf" srcId="{7B2A18EB-79CC-407E-A8EB-2DF6CB84259E}" destId="{3CB8BAC5-36C8-448B-ACA9-73766E4D7D9F}" srcOrd="0" destOrd="0" presId="urn:microsoft.com/office/officeart/2005/8/layout/radial1"/>
    <dgm:cxn modelId="{817AA8FB-E3B8-4ED8-8D86-18CC78F33512}" type="presOf" srcId="{F1D9621D-9349-4DD0-99B0-A42464EB0F35}" destId="{40745FE5-35BD-4A89-B424-36FCFD42CA2E}" srcOrd="0" destOrd="0" presId="urn:microsoft.com/office/officeart/2005/8/layout/radial1"/>
    <dgm:cxn modelId="{A4DC4C36-337C-464C-AA39-63D8DA6B53F8}" type="presOf" srcId="{30730F84-4B58-47A1-A00F-5D06DD4E903C}" destId="{A9710882-03D5-4114-A46F-61CACE1FCE9A}" srcOrd="0" destOrd="0" presId="urn:microsoft.com/office/officeart/2005/8/layout/radial1"/>
    <dgm:cxn modelId="{069E2577-E4A6-4CC7-9A52-60A4CFED618B}" type="presOf" srcId="{6CF3C4DB-CF1D-4AAC-BAC3-8AF4121309BE}" destId="{36E7AC18-90E5-43AA-A2D2-4A8DCC3287F2}" srcOrd="0" destOrd="0" presId="urn:microsoft.com/office/officeart/2005/8/layout/radial1"/>
    <dgm:cxn modelId="{48F1A5F9-0B1B-462D-A02D-51F8B53B8662}" srcId="{1A194A51-4FCF-4E43-A12D-C70E342926D3}" destId="{55E880CD-58D2-461C-84D2-F85E9E475493}" srcOrd="4" destOrd="0" parTransId="{03898EA9-DE6B-4E4A-A087-AEF4D879E618}" sibTransId="{AE1E4E2A-F83C-421A-AC3F-5188B8910657}"/>
    <dgm:cxn modelId="{04E56392-D8EB-4448-AC0F-61B509336386}" type="presOf" srcId="{2DC4C0A1-29F4-4DBE-8738-49B42F18BBB8}" destId="{588915CB-C61E-42CD-AA21-87C07D7ED0E0}" srcOrd="0" destOrd="0" presId="urn:microsoft.com/office/officeart/2005/8/layout/radial1"/>
    <dgm:cxn modelId="{DB8C8EBC-9F11-4F26-B477-C069ADB1B10B}" type="presOf" srcId="{55E880CD-58D2-461C-84D2-F85E9E475493}" destId="{31C96BB5-8607-435C-A47C-8E1783BAE973}" srcOrd="0" destOrd="0" presId="urn:microsoft.com/office/officeart/2005/8/layout/radial1"/>
    <dgm:cxn modelId="{8A57D785-08DA-4AE7-9265-1DE3A69D8D1A}" type="presOf" srcId="{B97B4F12-3A87-4638-A881-7F5C3F7E639D}" destId="{98969B64-94B5-4F36-B99A-F8D42A1D64CD}" srcOrd="0" destOrd="0" presId="urn:microsoft.com/office/officeart/2005/8/layout/radial1"/>
    <dgm:cxn modelId="{64F00C87-7DE2-46DA-99E9-1B3D9CAE15A0}" type="presOf" srcId="{580C3013-A38B-4F7C-8E72-BE2C757DD6CC}" destId="{72AA8438-D4A7-4F21-9E33-EF3CB043E92B}" srcOrd="0" destOrd="0" presId="urn:microsoft.com/office/officeart/2005/8/layout/radial1"/>
    <dgm:cxn modelId="{9AA9922B-6F3E-4A1E-B305-6A9424513801}" type="presOf" srcId="{1A194A51-4FCF-4E43-A12D-C70E342926D3}" destId="{F702D4BB-B437-4597-BEA9-B854C9FBE333}" srcOrd="0" destOrd="0" presId="urn:microsoft.com/office/officeart/2005/8/layout/radial1"/>
    <dgm:cxn modelId="{F61267FD-B364-4BAB-B00D-9A20DCF804D1}" srcId="{1A194A51-4FCF-4E43-A12D-C70E342926D3}" destId="{6CF3C4DB-CF1D-4AAC-BAC3-8AF4121309BE}" srcOrd="1" destOrd="0" parTransId="{43795251-2B03-4397-AF2D-20E64D2C91FB}" sibTransId="{F1293E53-2923-4342-941B-2FDCA24288ED}"/>
    <dgm:cxn modelId="{C6F6BF36-2789-4186-BD58-6450C687F006}" srcId="{1A194A51-4FCF-4E43-A12D-C70E342926D3}" destId="{1192BEC7-61C9-4F38-B310-7597C45B0ACB}" srcOrd="2" destOrd="0" parTransId="{B97B4F12-3A87-4638-A881-7F5C3F7E639D}" sibTransId="{033316FF-4FAA-4087-AABC-E267DD954C29}"/>
    <dgm:cxn modelId="{1E91EC34-0ACD-4848-A1A5-44C5865E2E6D}" type="presOf" srcId="{9EE53D0E-DBD8-4032-BA2F-22D997DB85DF}" destId="{A3F663A9-7E02-488B-B92D-B5C3E5A8B3D9}" srcOrd="1" destOrd="0" presId="urn:microsoft.com/office/officeart/2005/8/layout/radial1"/>
    <dgm:cxn modelId="{6EB765D3-EC1F-445F-A693-ED7160D50C01}" type="presOf" srcId="{F1D9621D-9349-4DD0-99B0-A42464EB0F35}" destId="{E3EAB393-3449-4A25-967D-99782E01A2E9}" srcOrd="1" destOrd="0" presId="urn:microsoft.com/office/officeart/2005/8/layout/radial1"/>
    <dgm:cxn modelId="{CF3B8A7F-A9D7-434A-BFDB-59BD8BD1BD29}" type="presOf" srcId="{1192BEC7-61C9-4F38-B310-7597C45B0ACB}" destId="{65F22ADC-7553-4F68-9A52-C5790CD0123C}" srcOrd="0" destOrd="0" presId="urn:microsoft.com/office/officeart/2005/8/layout/radial1"/>
    <dgm:cxn modelId="{135ECF40-89AD-41C1-9703-A5D78E8AA1D7}" srcId="{2DC4C0A1-29F4-4DBE-8738-49B42F18BBB8}" destId="{1A194A51-4FCF-4E43-A12D-C70E342926D3}" srcOrd="0" destOrd="0" parTransId="{98673936-3360-4407-ABDC-6DFBC599BD5F}" sibTransId="{DD3C2190-15EF-4E97-9696-251EC3559258}"/>
    <dgm:cxn modelId="{2CB4C182-842B-4118-BC28-32C5275C194F}" type="presOf" srcId="{03898EA9-DE6B-4E4A-A087-AEF4D879E618}" destId="{C5116CFC-2A3F-419A-9795-C1ABB01370C0}" srcOrd="1" destOrd="0" presId="urn:microsoft.com/office/officeart/2005/8/layout/radial1"/>
    <dgm:cxn modelId="{FB936F48-434A-4ABE-A239-D972058CCD80}" type="presOf" srcId="{43795251-2B03-4397-AF2D-20E64D2C91FB}" destId="{0A0CF69D-7C99-4735-A45D-9AEC221E91CB}" srcOrd="0" destOrd="0" presId="urn:microsoft.com/office/officeart/2005/8/layout/radial1"/>
    <dgm:cxn modelId="{2E697D5C-EA0B-4990-93FD-FB636B37A920}" type="presOf" srcId="{297B9E8B-893C-4330-B79B-88B1291CF700}" destId="{C500BA05-995D-46BA-B5E6-1CDEA3D9E232}" srcOrd="1" destOrd="0" presId="urn:microsoft.com/office/officeart/2005/8/layout/radial1"/>
    <dgm:cxn modelId="{98341298-C2E6-4CAA-A214-B9A63A513FE8}" type="presOf" srcId="{43795251-2B03-4397-AF2D-20E64D2C91FB}" destId="{6B4C2D14-53BA-438C-ABAD-1C68FA637D2B}" srcOrd="1" destOrd="0" presId="urn:microsoft.com/office/officeart/2005/8/layout/radial1"/>
    <dgm:cxn modelId="{6F3C1797-56A1-431A-8FD2-4EAC9C7C95A1}" type="presOf" srcId="{9EE53D0E-DBD8-4032-BA2F-22D997DB85DF}" destId="{9767BB41-1440-44AE-8EAB-6186D4BECF87}" srcOrd="0" destOrd="0" presId="urn:microsoft.com/office/officeart/2005/8/layout/radial1"/>
    <dgm:cxn modelId="{6CDFBF5C-EF11-40B3-8528-90F60CCDDB80}" type="presOf" srcId="{B97B4F12-3A87-4638-A881-7F5C3F7E639D}" destId="{C4E4803A-4988-4EC2-A0CA-A9FC62DCCA36}" srcOrd="1" destOrd="0" presId="urn:microsoft.com/office/officeart/2005/8/layout/radial1"/>
    <dgm:cxn modelId="{DD47E67A-5CB7-4EFA-AE11-C7CC6A2D80B4}" type="presParOf" srcId="{588915CB-C61E-42CD-AA21-87C07D7ED0E0}" destId="{F702D4BB-B437-4597-BEA9-B854C9FBE333}" srcOrd="0" destOrd="0" presId="urn:microsoft.com/office/officeart/2005/8/layout/radial1"/>
    <dgm:cxn modelId="{647F7B5F-ACA6-4051-B0E8-F8EAF3D35560}" type="presParOf" srcId="{588915CB-C61E-42CD-AA21-87C07D7ED0E0}" destId="{40745FE5-35BD-4A89-B424-36FCFD42CA2E}" srcOrd="1" destOrd="0" presId="urn:microsoft.com/office/officeart/2005/8/layout/radial1"/>
    <dgm:cxn modelId="{9F3B0A27-F0E5-440A-9055-FDB11369DAA1}" type="presParOf" srcId="{40745FE5-35BD-4A89-B424-36FCFD42CA2E}" destId="{E3EAB393-3449-4A25-967D-99782E01A2E9}" srcOrd="0" destOrd="0" presId="urn:microsoft.com/office/officeart/2005/8/layout/radial1"/>
    <dgm:cxn modelId="{C322D4DF-932A-4AC3-B48A-ABC6F3F53211}" type="presParOf" srcId="{588915CB-C61E-42CD-AA21-87C07D7ED0E0}" destId="{72AA8438-D4A7-4F21-9E33-EF3CB043E92B}" srcOrd="2" destOrd="0" presId="urn:microsoft.com/office/officeart/2005/8/layout/radial1"/>
    <dgm:cxn modelId="{F1B97923-14A2-49BB-8A8A-6FE3919A08D5}" type="presParOf" srcId="{588915CB-C61E-42CD-AA21-87C07D7ED0E0}" destId="{0A0CF69D-7C99-4735-A45D-9AEC221E91CB}" srcOrd="3" destOrd="0" presId="urn:microsoft.com/office/officeart/2005/8/layout/radial1"/>
    <dgm:cxn modelId="{4A0531D2-0ED6-49F8-AB06-3147B0E4B2B2}" type="presParOf" srcId="{0A0CF69D-7C99-4735-A45D-9AEC221E91CB}" destId="{6B4C2D14-53BA-438C-ABAD-1C68FA637D2B}" srcOrd="0" destOrd="0" presId="urn:microsoft.com/office/officeart/2005/8/layout/radial1"/>
    <dgm:cxn modelId="{A69738CD-ED62-4420-90F7-23A9FA06C5D7}" type="presParOf" srcId="{588915CB-C61E-42CD-AA21-87C07D7ED0E0}" destId="{36E7AC18-90E5-43AA-A2D2-4A8DCC3287F2}" srcOrd="4" destOrd="0" presId="urn:microsoft.com/office/officeart/2005/8/layout/radial1"/>
    <dgm:cxn modelId="{8C54F0A8-21C0-46F1-8CF3-C2DF0B8A9598}" type="presParOf" srcId="{588915CB-C61E-42CD-AA21-87C07D7ED0E0}" destId="{98969B64-94B5-4F36-B99A-F8D42A1D64CD}" srcOrd="5" destOrd="0" presId="urn:microsoft.com/office/officeart/2005/8/layout/radial1"/>
    <dgm:cxn modelId="{92EEFB31-40C1-44CF-B940-DCF8ABFD0D6C}" type="presParOf" srcId="{98969B64-94B5-4F36-B99A-F8D42A1D64CD}" destId="{C4E4803A-4988-4EC2-A0CA-A9FC62DCCA36}" srcOrd="0" destOrd="0" presId="urn:microsoft.com/office/officeart/2005/8/layout/radial1"/>
    <dgm:cxn modelId="{7F2F5CBC-68BA-4745-A4BE-719972573A04}" type="presParOf" srcId="{588915CB-C61E-42CD-AA21-87C07D7ED0E0}" destId="{65F22ADC-7553-4F68-9A52-C5790CD0123C}" srcOrd="6" destOrd="0" presId="urn:microsoft.com/office/officeart/2005/8/layout/radial1"/>
    <dgm:cxn modelId="{23AE1FDA-35E3-455A-B4A2-0651C8ACEB46}" type="presParOf" srcId="{588915CB-C61E-42CD-AA21-87C07D7ED0E0}" destId="{9767BB41-1440-44AE-8EAB-6186D4BECF87}" srcOrd="7" destOrd="0" presId="urn:microsoft.com/office/officeart/2005/8/layout/radial1"/>
    <dgm:cxn modelId="{51A7AD53-239F-4A19-821B-BFF2284C7C89}" type="presParOf" srcId="{9767BB41-1440-44AE-8EAB-6186D4BECF87}" destId="{A3F663A9-7E02-488B-B92D-B5C3E5A8B3D9}" srcOrd="0" destOrd="0" presId="urn:microsoft.com/office/officeart/2005/8/layout/radial1"/>
    <dgm:cxn modelId="{C852409A-EB4B-4EBE-8A11-011B04063A8C}" type="presParOf" srcId="{588915CB-C61E-42CD-AA21-87C07D7ED0E0}" destId="{3CB8BAC5-36C8-448B-ACA9-73766E4D7D9F}" srcOrd="8" destOrd="0" presId="urn:microsoft.com/office/officeart/2005/8/layout/radial1"/>
    <dgm:cxn modelId="{7C35A2E5-979A-470A-847A-B7B1E1166B1E}" type="presParOf" srcId="{588915CB-C61E-42CD-AA21-87C07D7ED0E0}" destId="{C6E8CD3C-8DB0-4286-B09D-1F13FC1771E4}" srcOrd="9" destOrd="0" presId="urn:microsoft.com/office/officeart/2005/8/layout/radial1"/>
    <dgm:cxn modelId="{D66949A7-56F9-42B5-A7CC-AF29875DF0D9}" type="presParOf" srcId="{C6E8CD3C-8DB0-4286-B09D-1F13FC1771E4}" destId="{C5116CFC-2A3F-419A-9795-C1ABB01370C0}" srcOrd="0" destOrd="0" presId="urn:microsoft.com/office/officeart/2005/8/layout/radial1"/>
    <dgm:cxn modelId="{939CBB5D-A4AC-4AEA-B4D4-90A14CE140D8}" type="presParOf" srcId="{588915CB-C61E-42CD-AA21-87C07D7ED0E0}" destId="{31C96BB5-8607-435C-A47C-8E1783BAE973}" srcOrd="10" destOrd="0" presId="urn:microsoft.com/office/officeart/2005/8/layout/radial1"/>
    <dgm:cxn modelId="{2581CFE5-0C54-4E67-8B96-543187DE9F72}" type="presParOf" srcId="{588915CB-C61E-42CD-AA21-87C07D7ED0E0}" destId="{F7515D0A-4F56-44E9-8027-CF3AFF4989EC}" srcOrd="11" destOrd="0" presId="urn:microsoft.com/office/officeart/2005/8/layout/radial1"/>
    <dgm:cxn modelId="{045C1364-B245-4686-81FF-C61409B54023}" type="presParOf" srcId="{F7515D0A-4F56-44E9-8027-CF3AFF4989EC}" destId="{C500BA05-995D-46BA-B5E6-1CDEA3D9E232}" srcOrd="0" destOrd="0" presId="urn:microsoft.com/office/officeart/2005/8/layout/radial1"/>
    <dgm:cxn modelId="{DEFD921B-957F-4514-8FE0-26CC9BDAE86D}" type="presParOf" srcId="{588915CB-C61E-42CD-AA21-87C07D7ED0E0}" destId="{A9710882-03D5-4114-A46F-61CACE1FCE9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2D4BB-B437-4597-BEA9-B854C9FBE333}">
      <dsp:nvSpPr>
        <dsp:cNvPr id="0" name=""/>
        <dsp:cNvSpPr/>
      </dsp:nvSpPr>
      <dsp:spPr>
        <a:xfrm>
          <a:off x="2539102" y="1771783"/>
          <a:ext cx="1650965" cy="136926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2000" kern="12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80880" y="1972308"/>
        <a:ext cx="1167409" cy="968219"/>
      </dsp:txXfrm>
    </dsp:sp>
    <dsp:sp modelId="{40745FE5-35BD-4A89-B424-36FCFD42CA2E}">
      <dsp:nvSpPr>
        <dsp:cNvPr id="0" name=""/>
        <dsp:cNvSpPr/>
      </dsp:nvSpPr>
      <dsp:spPr>
        <a:xfrm rot="16249106">
          <a:off x="3181864" y="1557885"/>
          <a:ext cx="390579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390579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367389" y="1566797"/>
        <a:ext cx="19528" cy="19528"/>
      </dsp:txXfrm>
    </dsp:sp>
    <dsp:sp modelId="{72AA8438-D4A7-4F21-9E33-EF3CB043E92B}">
      <dsp:nvSpPr>
        <dsp:cNvPr id="0" name=""/>
        <dsp:cNvSpPr/>
      </dsp:nvSpPr>
      <dsp:spPr>
        <a:xfrm>
          <a:off x="2711023" y="-20019"/>
          <a:ext cx="1357856" cy="1401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১৮৬১খ্রিঃ</a:t>
          </a:r>
          <a:endParaRPr lang="en-AU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9876" y="185209"/>
        <a:ext cx="960150" cy="990931"/>
      </dsp:txXfrm>
    </dsp:sp>
    <dsp:sp modelId="{0A0CF69D-7C99-4735-A45D-9AEC221E91CB}">
      <dsp:nvSpPr>
        <dsp:cNvPr id="0" name=""/>
        <dsp:cNvSpPr/>
      </dsp:nvSpPr>
      <dsp:spPr>
        <a:xfrm rot="19883354">
          <a:off x="4038455" y="1999499"/>
          <a:ext cx="259126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259126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161540" y="2011698"/>
        <a:ext cx="12956" cy="12956"/>
      </dsp:txXfrm>
    </dsp:sp>
    <dsp:sp modelId="{36E7AC18-90E5-43AA-A2D2-4A8DCC3287F2}">
      <dsp:nvSpPr>
        <dsp:cNvPr id="0" name=""/>
        <dsp:cNvSpPr/>
      </dsp:nvSpPr>
      <dsp:spPr>
        <a:xfrm>
          <a:off x="4128199" y="948707"/>
          <a:ext cx="1661889" cy="12758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জোড়াসাঁকো</a:t>
          </a:r>
          <a:endParaRPr lang="en-AU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1577" y="1135555"/>
        <a:ext cx="1175133" cy="902185"/>
      </dsp:txXfrm>
    </dsp:sp>
    <dsp:sp modelId="{98969B64-94B5-4F36-B99A-F8D42A1D64CD}">
      <dsp:nvSpPr>
        <dsp:cNvPr id="0" name=""/>
        <dsp:cNvSpPr/>
      </dsp:nvSpPr>
      <dsp:spPr>
        <a:xfrm rot="1834652">
          <a:off x="4011547" y="2927727"/>
          <a:ext cx="364600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364600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184732" y="2937289"/>
        <a:ext cx="18230" cy="18230"/>
      </dsp:txXfrm>
    </dsp:sp>
    <dsp:sp modelId="{65F22ADC-7553-4F68-9A52-C5790CD0123C}">
      <dsp:nvSpPr>
        <dsp:cNvPr id="0" name=""/>
        <dsp:cNvSpPr/>
      </dsp:nvSpPr>
      <dsp:spPr>
        <a:xfrm>
          <a:off x="4254764" y="2685491"/>
          <a:ext cx="1408758" cy="1426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বলাকা,ডাকঘর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সোনারতরী,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গীতাঞ্জলি</a:t>
          </a:r>
          <a:endParaRPr lang="en-AU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61072" y="2894354"/>
        <a:ext cx="996142" cy="1008478"/>
      </dsp:txXfrm>
    </dsp:sp>
    <dsp:sp modelId="{9767BB41-1440-44AE-8EAB-6186D4BECF87}">
      <dsp:nvSpPr>
        <dsp:cNvPr id="0" name=""/>
        <dsp:cNvSpPr/>
      </dsp:nvSpPr>
      <dsp:spPr>
        <a:xfrm rot="5293217">
          <a:off x="3193002" y="3321082"/>
          <a:ext cx="398059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398059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382080" y="3329807"/>
        <a:ext cx="19902" cy="19902"/>
      </dsp:txXfrm>
    </dsp:sp>
    <dsp:sp modelId="{3CB8BAC5-36C8-448B-ACA9-73766E4D7D9F}">
      <dsp:nvSpPr>
        <dsp:cNvPr id="0" name=""/>
        <dsp:cNvSpPr/>
      </dsp:nvSpPr>
      <dsp:spPr>
        <a:xfrm>
          <a:off x="2693638" y="3538326"/>
          <a:ext cx="1454979" cy="1475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১৯৪১খ্রিঃ</a:t>
          </a:r>
        </a:p>
      </dsp:txBody>
      <dsp:txXfrm>
        <a:off x="2906715" y="3754431"/>
        <a:ext cx="1028825" cy="1043447"/>
      </dsp:txXfrm>
    </dsp:sp>
    <dsp:sp modelId="{C6E8CD3C-8DB0-4286-B09D-1F13FC1771E4}">
      <dsp:nvSpPr>
        <dsp:cNvPr id="0" name=""/>
        <dsp:cNvSpPr/>
      </dsp:nvSpPr>
      <dsp:spPr>
        <a:xfrm rot="8734249">
          <a:off x="2331473" y="2996843"/>
          <a:ext cx="434912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434912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 rot="10800000">
        <a:off x="2538056" y="3004647"/>
        <a:ext cx="21745" cy="21745"/>
      </dsp:txXfrm>
    </dsp:sp>
    <dsp:sp modelId="{31C96BB5-8607-435C-A47C-8E1783BAE973}">
      <dsp:nvSpPr>
        <dsp:cNvPr id="0" name=""/>
        <dsp:cNvSpPr/>
      </dsp:nvSpPr>
      <dsp:spPr>
        <a:xfrm>
          <a:off x="921531" y="2917288"/>
          <a:ext cx="1652358" cy="1294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সংগীতের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রচয়িতা</a:t>
          </a:r>
          <a:endParaRPr lang="en-AU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3513" y="3106918"/>
        <a:ext cx="1168394" cy="915613"/>
      </dsp:txXfrm>
    </dsp:sp>
    <dsp:sp modelId="{F7515D0A-4F56-44E9-8027-CF3AFF4989EC}">
      <dsp:nvSpPr>
        <dsp:cNvPr id="0" name=""/>
        <dsp:cNvSpPr/>
      </dsp:nvSpPr>
      <dsp:spPr>
        <a:xfrm rot="12430019">
          <a:off x="2394224" y="2012642"/>
          <a:ext cx="284066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284066" y="1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 rot="10800000">
        <a:off x="2529156" y="2024217"/>
        <a:ext cx="14203" cy="14203"/>
      </dsp:txXfrm>
    </dsp:sp>
    <dsp:sp modelId="{A9710882-03D5-4114-A46F-61CACE1FCE9A}">
      <dsp:nvSpPr>
        <dsp:cNvPr id="0" name=""/>
        <dsp:cNvSpPr/>
      </dsp:nvSpPr>
      <dsp:spPr>
        <a:xfrm>
          <a:off x="800620" y="996183"/>
          <a:ext cx="1792300" cy="1208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নোবেল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পুরুস্কার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১৯১৩খ্রিঃ</a:t>
          </a:r>
          <a:endParaRPr lang="en-AU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63096" y="1173181"/>
        <a:ext cx="1267348" cy="854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F0EC-02D4-44A0-926F-D6CFE7F5F850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C83EE-7830-4F11-9261-985EBA80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C83EE-7830-4F11-9261-985EBA80EB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8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11755" y="218365"/>
            <a:ext cx="3753135" cy="154580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86" y="2046078"/>
            <a:ext cx="9286875" cy="481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907696" y="154341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পাঠ 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32" y="1519841"/>
            <a:ext cx="7847012" cy="504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3225163" y="0"/>
            <a:ext cx="5553077" cy="13087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1542288"/>
            <a:ext cx="7260336" cy="496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8037"/>
            <a:ext cx="3572923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শব্দার্থ 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971" y="1740078"/>
            <a:ext cx="3572922" cy="1558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971" y="3478821"/>
            <a:ext cx="3572922" cy="1230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806971" y="5081816"/>
            <a:ext cx="3572922" cy="12994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22651" y="1077433"/>
            <a:ext cx="941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AU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10404" y="1108210"/>
            <a:ext cx="980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71684" y="2101804"/>
            <a:ext cx="1541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গ্রন্থাগার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67624" y="3801693"/>
            <a:ext cx="665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ঢেউ</a:t>
            </a:r>
            <a:endParaRPr lang="en-AU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27300" y="5428028"/>
            <a:ext cx="1630575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শিবলোক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28938" y="1070065"/>
            <a:ext cx="928048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6792" y="2227095"/>
            <a:ext cx="1448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/>
              <a:t>লাইব্রেরি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3565" y="3686223"/>
            <a:ext cx="11950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/>
              <a:t>কল্লোল</a:t>
            </a:r>
            <a:endParaRPr lang="bn-BD" sz="3200" dirty="0"/>
          </a:p>
        </p:txBody>
      </p:sp>
      <p:sp>
        <p:nvSpPr>
          <p:cNvPr id="16" name="Rectangle 15"/>
          <p:cNvSpPr/>
          <p:nvPr/>
        </p:nvSpPr>
        <p:spPr>
          <a:xfrm>
            <a:off x="1737353" y="5428028"/>
            <a:ext cx="1530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কৈলাস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bn-IN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bn-BD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কাজ/</a:t>
            </a:r>
          </a:p>
          <a:p>
            <a:r>
              <a:rPr lang="bn-BD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বাক্যগঠন </a:t>
            </a:r>
            <a:endParaRPr lang="en-US" sz="8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কল্লোল-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উল্লঙ্ঘন-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বিশ্বসংগীত-</a:t>
            </a: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3225163" y="0"/>
            <a:ext cx="6412613" cy="17556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কাজের সমাধান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080" y="2869779"/>
            <a:ext cx="11573301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কল্লোল-সাগরের কল্লোলকে কেহ বাধিয়া রাখিতে পারিবেনা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উল্লঙ্ঘন-অনেক বাধা বিপত্তি উল্লঙ্ঘন করে মানুষ চাঁদে পৌছেছে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বিশ্বসংগীত-বাঙালি কন্ঠের সহিত মিলিয়া বিশ্বসংগীত মধুরতর হইয়া উঠিবে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73254" y="1805872"/>
            <a:ext cx="491320" cy="1013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3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93358"/>
            <a:ext cx="121920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লাইব্রেরির গুরুত্ব ব্যাখ্যা কর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9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799"/>
            <a:ext cx="9428284" cy="13639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8032" y="1668780"/>
            <a:ext cx="11173968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১।কিসের মধ্যে সমুদ্রের শব্দ শোনা যায়?</a:t>
            </a:r>
          </a:p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ক)লাইব্রেরি 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খ)শঙ্খ                 গ)ছবি               ঘ)সুর</a:t>
            </a:r>
            <a:endParaRPr lang="bn-BD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২।লাইব্রেরি প্রবন্ধে “সহস্র পথের চৌমাথা’’-বলতে কী বোঝানো হয়েছে?</a:t>
            </a: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ক)বহু জ্ঞানের সম্মিলন খ)বহু রাস্তার সম্মিলন</a:t>
            </a: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গ)বহু হৃদয়ের সম্মিলন ঘ)বহু জীবনের সম্মিলন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৩।কোথায় জীবিত ও মৃত ব্যক্তির হৃদয় পাশাপাশি এক পাড়ায় বাস করিতেছে?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ক)অফিস আদালতে খ)বাজারে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গ)লাইব্রেরিতে ঘ)জেলখানাতে</a:t>
            </a:r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7820" y="4461203"/>
            <a:ext cx="10744014" cy="2057400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মানুষের নিত্যসঙ্ঘী উক্তিটি বিশ্লেষণ কর    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771" y="2532484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517" y="1922180"/>
            <a:ext cx="10401300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বিষয়ঃ বাংলা (গদ্য) </a:t>
            </a:r>
          </a:p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শ্রেণীঃ নবম  </a:t>
            </a:r>
          </a:p>
          <a:p>
            <a:pPr algn="ctr"/>
            <a:r>
              <a:rPr lang="en-US" sz="5400" b="1" i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bn-IN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মোট শিক্ষার্থীঃ ৪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 জন </a:t>
            </a:r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তাং২২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" name="Oval 2"/>
          <p:cNvSpPr/>
          <p:nvPr/>
        </p:nvSpPr>
        <p:spPr>
          <a:xfrm>
            <a:off x="1619224" y="94811"/>
            <a:ext cx="9025887" cy="18273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23055" y="294943"/>
            <a:ext cx="390906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/>
              <a:t>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9" y="1685772"/>
            <a:ext cx="4652155" cy="40976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090" y="1685772"/>
            <a:ext cx="6780910" cy="409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92345" y="1898642"/>
            <a:ext cx="9577103" cy="29252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লাইব্রেরি</a:t>
            </a:r>
            <a:endParaRPr lang="bn-BD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/>
              <a:t>				</a:t>
            </a:r>
            <a:r>
              <a:rPr lang="bn-BD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9162" y="417393"/>
            <a:ext cx="425691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6878" y="1907252"/>
            <a:ext cx="11846257" cy="4352469"/>
          </a:xfrm>
          <a:prstGeom prst="roundRect">
            <a:avLst>
              <a:gd name="adj" fmla="val 886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বলতে পারবে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অর্থসহ বাক্যগঠন করতে পারবে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লাইব্রেরীর </a:t>
            </a: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ব্যাখ্যা করতে পারবে</a:t>
            </a:r>
            <a:endParaRPr lang="en-AU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835621" y="0"/>
            <a:ext cx="4939890" cy="135112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18086088"/>
              </p:ext>
            </p:extLst>
          </p:nvPr>
        </p:nvGraphicFramePr>
        <p:xfrm>
          <a:off x="2948216" y="1460310"/>
          <a:ext cx="6714699" cy="502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92169" y="542540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437095"/>
            <a:ext cx="1219200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 কোথায় জন্মগ্রহন করেন?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জাতীয় সংগীতের রচয়িতা কে? 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3469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799" y="2868704"/>
            <a:ext cx="11546006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কলকাতার জোড়াসাকোর বিখ্যাত ঠাকুর পরিবারে</a:t>
            </a:r>
          </a:p>
          <a:p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</a:t>
            </a:r>
            <a:endParaRPr lang="en-AU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63820" y="1595627"/>
            <a:ext cx="1078174" cy="124310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252</Words>
  <Application>Microsoft Office PowerPoint</Application>
  <PresentationFormat>Widescreen</PresentationFormat>
  <Paragraphs>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57</cp:revision>
  <dcterms:created xsi:type="dcterms:W3CDTF">2007-12-31T18:29:01Z</dcterms:created>
  <dcterms:modified xsi:type="dcterms:W3CDTF">2007-12-31T23:08:15Z</dcterms:modified>
</cp:coreProperties>
</file>