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13" r:id="rId1"/>
  </p:sldMasterIdLst>
  <p:notesMasterIdLst>
    <p:notesMasterId r:id="rId2"/>
  </p:notesMasterIdLst>
  <p:sldIdLst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</p:sldIdLst>
  <p:sldSz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C7E6A4"/>
    <a:srgbClr val="00B0F0"/>
    <a:srgbClr val="BAE1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38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42"/>
      </p:cViewPr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97F54-6BD4-41A0-841E-75D3AC01F1D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D114A-52EF-4BFC-A752-B443BB9F674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৩টি আছে যার পৃথিবীর ক্ষমতা তার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74318E-60B2-400F-A258-DDBF73FCF1C8}" type="parTrans" cxnId="{8CCE9858-3149-4C19-82BE-E057B62A07EB}">
      <dgm:prSet/>
      <dgm:spPr/>
      <dgm:t>
        <a:bodyPr/>
        <a:lstStyle/>
        <a:p>
          <a:endParaRPr lang="en-US"/>
        </a:p>
      </dgm:t>
    </dgm:pt>
    <dgm:pt modelId="{81F562F3-CD39-461A-99BD-BEF6F429AF81}" type="sibTrans" cxnId="{8CCE9858-3149-4C19-82BE-E057B62A07EB}">
      <dgm:prSet/>
      <dgm:spPr/>
      <dgm:t>
        <a:bodyPr/>
        <a:lstStyle/>
        <a:p>
          <a:endParaRPr lang="en-US"/>
        </a:p>
      </dgm:t>
    </dgm:pt>
    <dgm:pt modelId="{1803E3DC-2E5B-4FA6-BDC7-D11A78B37F5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4EA268-EBA6-42AA-B0AA-6178BC1B981F}" type="parTrans" cxnId="{5C55B1E2-CEFA-422A-9854-DE967FD8D9D1}">
      <dgm:prSet/>
      <dgm:spPr/>
      <dgm:t>
        <a:bodyPr/>
        <a:lstStyle/>
        <a:p>
          <a:endParaRPr lang="en-US"/>
        </a:p>
      </dgm:t>
    </dgm:pt>
    <dgm:pt modelId="{3549F599-3A11-4E3A-AA27-6908003B61B1}" type="sibTrans" cxnId="{5C55B1E2-CEFA-422A-9854-DE967FD8D9D1}">
      <dgm:prSet/>
      <dgm:spPr/>
      <dgm:t>
        <a:bodyPr/>
        <a:lstStyle/>
        <a:p>
          <a:endParaRPr lang="en-US"/>
        </a:p>
      </dgm:t>
    </dgm:pt>
    <dgm:pt modelId="{D84EA6B9-DC66-4879-84D6-E744F1817B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4F9A2AB-A2B8-48F6-B57E-659C90F820CD}" type="sibTrans" cxnId="{DF48EB00-45B3-4EA8-86B2-7EEC332C5333}">
      <dgm:prSet/>
      <dgm:spPr/>
      <dgm:t>
        <a:bodyPr/>
        <a:lstStyle/>
        <a:p>
          <a:endParaRPr lang="en-US"/>
        </a:p>
      </dgm:t>
    </dgm:pt>
    <dgm:pt modelId="{18E20199-5D4A-4B96-B63B-9AAE59096288}" type="parTrans" cxnId="{DF48EB00-45B3-4EA8-86B2-7EEC332C5333}">
      <dgm:prSet/>
      <dgm:spPr/>
      <dgm:t>
        <a:bodyPr/>
        <a:lstStyle/>
        <a:p>
          <a:endParaRPr lang="en-US"/>
        </a:p>
      </dgm:t>
    </dgm:pt>
    <dgm:pt modelId="{2F9817AF-71FE-4D0A-A1D6-40EB3F64797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74980D7-9A56-4028-B592-F60158F7EB0C}" type="sibTrans" cxnId="{7433DFFD-1F16-48B1-99DC-B309FCBDAF80}">
      <dgm:prSet/>
      <dgm:spPr/>
      <dgm:t>
        <a:bodyPr/>
        <a:lstStyle/>
        <a:p>
          <a:endParaRPr lang="en-US"/>
        </a:p>
      </dgm:t>
    </dgm:pt>
    <dgm:pt modelId="{3923E72C-F5EA-4C3E-BCDE-B3CA31D4B5FB}" type="parTrans" cxnId="{7433DFFD-1F16-48B1-99DC-B309FCBDAF80}">
      <dgm:prSet/>
      <dgm:spPr/>
      <dgm:t>
        <a:bodyPr/>
        <a:lstStyle/>
        <a:p>
          <a:endParaRPr lang="en-US"/>
        </a:p>
      </dgm:t>
    </dgm:pt>
    <dgm:pt modelId="{5C3FB8D7-9F95-423A-8469-C591C9E55CDF}" type="pres">
      <dgm:prSet presAssocID="{13797F54-6BD4-41A0-841E-75D3AC01F1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D1BAF2-6573-478E-9B77-D0B497C822A1}" type="pres">
      <dgm:prSet presAssocID="{187D114A-52EF-4BFC-A752-B443BB9F674A}" presName="singleCycle" presStyleCnt="0"/>
      <dgm:spPr/>
    </dgm:pt>
    <dgm:pt modelId="{CBCD378A-DD78-49E2-9DC6-1B3C812201D8}" type="pres">
      <dgm:prSet presAssocID="{187D114A-52EF-4BFC-A752-B443BB9F674A}" presName="singleCenter" presStyleLbl="node1" presStyleIdx="0" presStyleCnt="4" custScaleX="204791" custScaleY="141361" custLinFactNeighborX="2773" custLinFactNeighborY="-554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3CAD47A-5A68-4A9A-9882-213750934DC2}" type="pres">
      <dgm:prSet presAssocID="{18E20199-5D4A-4B96-B63B-9AAE5909628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D9E0984-D4D9-4F31-A9FF-BF5515780EA8}" type="pres">
      <dgm:prSet presAssocID="{D84EA6B9-DC66-4879-84D6-E744F1817BE8}" presName="text0" presStyleLbl="node1" presStyleIdx="1" presStyleCnt="4" custScaleX="162822" custScaleY="131551" custRadScaleRad="102632" custRadScaleInc="1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177BC-275F-40AC-AB05-ED303A4A8D75}" type="pres">
      <dgm:prSet presAssocID="{3923E72C-F5EA-4C3E-BCDE-B3CA31D4B5F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E41E2B6-E8CC-4434-81C3-0EA5E5A7F62D}" type="pres">
      <dgm:prSet presAssocID="{2F9817AF-71FE-4D0A-A1D6-40EB3F647976}" presName="text0" presStyleLbl="node1" presStyleIdx="2" presStyleCnt="4" custScaleX="162504" custScaleY="119804" custRadScaleRad="136631" custRadScaleInc="-7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2813-F2DD-4219-B78B-2B579F45D23F}" type="pres">
      <dgm:prSet presAssocID="{134EA268-EBA6-42AA-B0AA-6178BC1B981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DA462E1-46A5-46FC-AF30-4F3A9D043462}" type="pres">
      <dgm:prSet presAssocID="{1803E3DC-2E5B-4FA6-BDC7-D11A78B37F5B}" presName="text0" presStyleLbl="node1" presStyleIdx="3" presStyleCnt="4" custScaleX="146517" custScaleY="144973" custRadScaleRad="135644" custRadScaleInc="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E9858-3149-4C19-82BE-E057B62A07EB}" srcId="{13797F54-6BD4-41A0-841E-75D3AC01F1DA}" destId="{187D114A-52EF-4BFC-A752-B443BB9F674A}" srcOrd="0" destOrd="0" parTransId="{B774318E-60B2-400F-A258-DDBF73FCF1C8}" sibTransId="{81F562F3-CD39-461A-99BD-BEF6F429AF81}"/>
    <dgm:cxn modelId="{57303F21-5A8D-40B7-9DEA-F564B3F84EC2}" type="presOf" srcId="{2F9817AF-71FE-4D0A-A1D6-40EB3F647976}" destId="{2E41E2B6-E8CC-4434-81C3-0EA5E5A7F62D}" srcOrd="0" destOrd="0" presId="urn:microsoft.com/office/officeart/2008/layout/RadialCluster"/>
    <dgm:cxn modelId="{CDDBB742-3B9E-4F05-9311-0C202B1FCBAF}" type="presOf" srcId="{187D114A-52EF-4BFC-A752-B443BB9F674A}" destId="{CBCD378A-DD78-49E2-9DC6-1B3C812201D8}" srcOrd="0" destOrd="0" presId="urn:microsoft.com/office/officeart/2008/layout/RadialCluster"/>
    <dgm:cxn modelId="{DF48EB00-45B3-4EA8-86B2-7EEC332C5333}" srcId="{187D114A-52EF-4BFC-A752-B443BB9F674A}" destId="{D84EA6B9-DC66-4879-84D6-E744F1817BE8}" srcOrd="0" destOrd="0" parTransId="{18E20199-5D4A-4B96-B63B-9AAE59096288}" sibTransId="{74F9A2AB-A2B8-48F6-B57E-659C90F820CD}"/>
    <dgm:cxn modelId="{ABF9F1B4-A0F7-4657-9F2A-A86789008938}" type="presOf" srcId="{13797F54-6BD4-41A0-841E-75D3AC01F1DA}" destId="{5C3FB8D7-9F95-423A-8469-C591C9E55CDF}" srcOrd="0" destOrd="0" presId="urn:microsoft.com/office/officeart/2008/layout/RadialCluster"/>
    <dgm:cxn modelId="{43A9E929-3367-4B81-96FE-F836F8A48840}" type="presOf" srcId="{1803E3DC-2E5B-4FA6-BDC7-D11A78B37F5B}" destId="{FDA462E1-46A5-46FC-AF30-4F3A9D043462}" srcOrd="0" destOrd="0" presId="urn:microsoft.com/office/officeart/2008/layout/RadialCluster"/>
    <dgm:cxn modelId="{F631286D-448E-477A-921B-EE9248527FE6}" type="presOf" srcId="{134EA268-EBA6-42AA-B0AA-6178BC1B981F}" destId="{1D542813-F2DD-4219-B78B-2B579F45D23F}" srcOrd="0" destOrd="0" presId="urn:microsoft.com/office/officeart/2008/layout/RadialCluster"/>
    <dgm:cxn modelId="{7433DFFD-1F16-48B1-99DC-B309FCBDAF80}" srcId="{187D114A-52EF-4BFC-A752-B443BB9F674A}" destId="{2F9817AF-71FE-4D0A-A1D6-40EB3F647976}" srcOrd="1" destOrd="0" parTransId="{3923E72C-F5EA-4C3E-BCDE-B3CA31D4B5FB}" sibTransId="{674980D7-9A56-4028-B592-F60158F7EB0C}"/>
    <dgm:cxn modelId="{4A3B3ACD-30E1-4E9C-820F-6243E621B490}" type="presOf" srcId="{3923E72C-F5EA-4C3E-BCDE-B3CA31D4B5FB}" destId="{DAD177BC-275F-40AC-AB05-ED303A4A8D75}" srcOrd="0" destOrd="0" presId="urn:microsoft.com/office/officeart/2008/layout/RadialCluster"/>
    <dgm:cxn modelId="{5C55B1E2-CEFA-422A-9854-DE967FD8D9D1}" srcId="{187D114A-52EF-4BFC-A752-B443BB9F674A}" destId="{1803E3DC-2E5B-4FA6-BDC7-D11A78B37F5B}" srcOrd="2" destOrd="0" parTransId="{134EA268-EBA6-42AA-B0AA-6178BC1B981F}" sibTransId="{3549F599-3A11-4E3A-AA27-6908003B61B1}"/>
    <dgm:cxn modelId="{D854EB05-4024-47D3-8CA0-35D9BBDBD63E}" type="presOf" srcId="{D84EA6B9-DC66-4879-84D6-E744F1817BE8}" destId="{CD9E0984-D4D9-4F31-A9FF-BF5515780EA8}" srcOrd="0" destOrd="0" presId="urn:microsoft.com/office/officeart/2008/layout/RadialCluster"/>
    <dgm:cxn modelId="{3243D37A-9D6E-4370-9524-4F8C5FBDA1D3}" type="presOf" srcId="{18E20199-5D4A-4B96-B63B-9AAE59096288}" destId="{63CAD47A-5A68-4A9A-9882-213750934DC2}" srcOrd="0" destOrd="0" presId="urn:microsoft.com/office/officeart/2008/layout/RadialCluster"/>
    <dgm:cxn modelId="{F636CD90-9678-400B-A999-D7B3B50AEA30}" type="presParOf" srcId="{5C3FB8D7-9F95-423A-8469-C591C9E55CDF}" destId="{58D1BAF2-6573-478E-9B77-D0B497C822A1}" srcOrd="0" destOrd="0" presId="urn:microsoft.com/office/officeart/2008/layout/RadialCluster"/>
    <dgm:cxn modelId="{5F1C6D70-4648-46AC-84AF-D6E7BF961B45}" type="presParOf" srcId="{58D1BAF2-6573-478E-9B77-D0B497C822A1}" destId="{CBCD378A-DD78-49E2-9DC6-1B3C812201D8}" srcOrd="0" destOrd="0" presId="urn:microsoft.com/office/officeart/2008/layout/RadialCluster"/>
    <dgm:cxn modelId="{4E8E18DC-9AE0-43AF-B04D-D8E6FAC4A7EF}" type="presParOf" srcId="{58D1BAF2-6573-478E-9B77-D0B497C822A1}" destId="{63CAD47A-5A68-4A9A-9882-213750934DC2}" srcOrd="1" destOrd="0" presId="urn:microsoft.com/office/officeart/2008/layout/RadialCluster"/>
    <dgm:cxn modelId="{3AE37308-0607-4D77-A2E9-E16175EC7E9F}" type="presParOf" srcId="{58D1BAF2-6573-478E-9B77-D0B497C822A1}" destId="{CD9E0984-D4D9-4F31-A9FF-BF5515780EA8}" srcOrd="2" destOrd="0" presId="urn:microsoft.com/office/officeart/2008/layout/RadialCluster"/>
    <dgm:cxn modelId="{487515CA-078B-4A9D-AF61-F5F1C4D3DF2A}" type="presParOf" srcId="{58D1BAF2-6573-478E-9B77-D0B497C822A1}" destId="{DAD177BC-275F-40AC-AB05-ED303A4A8D75}" srcOrd="3" destOrd="0" presId="urn:microsoft.com/office/officeart/2008/layout/RadialCluster"/>
    <dgm:cxn modelId="{A4216173-F7B7-4F9B-A3AF-2B809E4FFF55}" type="presParOf" srcId="{58D1BAF2-6573-478E-9B77-D0B497C822A1}" destId="{2E41E2B6-E8CC-4434-81C3-0EA5E5A7F62D}" srcOrd="4" destOrd="0" presId="urn:microsoft.com/office/officeart/2008/layout/RadialCluster"/>
    <dgm:cxn modelId="{3F1AA181-71E0-41E3-A82A-31BD829EE800}" type="presParOf" srcId="{58D1BAF2-6573-478E-9B77-D0B497C822A1}" destId="{1D542813-F2DD-4219-B78B-2B579F45D23F}" srcOrd="5" destOrd="0" presId="urn:microsoft.com/office/officeart/2008/layout/RadialCluster"/>
    <dgm:cxn modelId="{FA6FB2C6-E65E-4CC2-8FC8-1D08D60076F3}" type="presParOf" srcId="{58D1BAF2-6573-478E-9B77-D0B497C822A1}" destId="{FDA462E1-46A5-46FC-AF30-4F3A9D04346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378A-DD78-49E2-9DC6-1B3C812201D8}">
      <dsp:nvSpPr>
        <dsp:cNvPr id="0" name=""/>
        <dsp:cNvSpPr/>
      </dsp:nvSpPr>
      <dsp:spPr>
        <a:xfrm>
          <a:off x="2497044" y="1980899"/>
          <a:ext cx="3524382" cy="243277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৩টি আছে যার পৃথিবীর ক্ষমতা তার</a:t>
          </a:r>
          <a:endParaRPr lang="en-US" sz="2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5802" y="2099657"/>
        <a:ext cx="3286866" cy="2195258"/>
      </dsp:txXfrm>
    </dsp:sp>
    <dsp:sp modelId="{63CAD47A-5A68-4A9A-9882-213750934DC2}">
      <dsp:nvSpPr>
        <dsp:cNvPr id="0" name=""/>
        <dsp:cNvSpPr/>
      </dsp:nvSpPr>
      <dsp:spPr>
        <a:xfrm rot="16050841">
          <a:off x="3973892" y="1758243"/>
          <a:ext cx="445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7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E0984-D4D9-4F31-A9FF-BF5515780EA8}">
      <dsp:nvSpPr>
        <dsp:cNvPr id="0" name=""/>
        <dsp:cNvSpPr/>
      </dsp:nvSpPr>
      <dsp:spPr>
        <a:xfrm>
          <a:off x="3215456" y="18742"/>
          <a:ext cx="1877414" cy="151684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289502" y="92788"/>
        <a:ext cx="1729322" cy="1368752"/>
      </dsp:txXfrm>
    </dsp:sp>
    <dsp:sp modelId="{DAD177BC-275F-40AC-AB05-ED303A4A8D75}">
      <dsp:nvSpPr>
        <dsp:cNvPr id="0" name=""/>
        <dsp:cNvSpPr/>
      </dsp:nvSpPr>
      <dsp:spPr>
        <a:xfrm rot="1842113">
          <a:off x="5987680" y="4366607"/>
          <a:ext cx="481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5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1E2B6-E8CC-4434-81C3-0EA5E5A7F62D}">
      <dsp:nvSpPr>
        <dsp:cNvPr id="0" name=""/>
        <dsp:cNvSpPr/>
      </dsp:nvSpPr>
      <dsp:spPr>
        <a:xfrm>
          <a:off x="6435470" y="4355155"/>
          <a:ext cx="1873747" cy="138139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02904" y="4422589"/>
        <a:ext cx="1738879" cy="1246528"/>
      </dsp:txXfrm>
    </dsp:sp>
    <dsp:sp modelId="{1D542813-F2DD-4219-B78B-2B579F45D23F}">
      <dsp:nvSpPr>
        <dsp:cNvPr id="0" name=""/>
        <dsp:cNvSpPr/>
      </dsp:nvSpPr>
      <dsp:spPr>
        <a:xfrm rot="9209162">
          <a:off x="1641946" y="4277878"/>
          <a:ext cx="902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5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462E1-46A5-46FC-AF30-4F3A9D043462}">
      <dsp:nvSpPr>
        <dsp:cNvPr id="0" name=""/>
        <dsp:cNvSpPr/>
      </dsp:nvSpPr>
      <dsp:spPr>
        <a:xfrm>
          <a:off x="0" y="4064945"/>
          <a:ext cx="1689409" cy="167160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1601" y="4146546"/>
        <a:ext cx="1526207" cy="150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F49B-7E46-4F58-A862-577B94B15CAB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8C38-77AF-4278-AC79-4BC579C7CCA4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4"/>
          <p:cNvSpPr/>
          <p:nvPr/>
        </p:nvSpPr>
        <p:spPr>
          <a:xfrm>
            <a:off x="2265705" y="0"/>
            <a:ext cx="6355080" cy="1069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শুভেচ্ছা</a:t>
            </a:r>
            <a:r>
              <a:rPr b="1" cap="none" dirty="0" sz="6600" lang="en-US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b="1" dirty="0" sz="6600" lang="en-US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ও </a:t>
            </a:r>
            <a:r>
              <a:rPr b="1" dirty="0" sz="6600" lang="en-US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স্বাগতম</a:t>
            </a:r>
            <a:r>
              <a:rPr b="1" dirty="0" sz="6600" lang="en-US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b="1" cap="none" dirty="0" sz="6600" lang="en-US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87354" y="1099029"/>
            <a:ext cx="10222173" cy="5758971"/>
          </a:xfrm>
          <a:prstGeom prst="rect"/>
        </p:spPr>
      </p:pic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Down Ribbon 1"/>
          <p:cNvSpPr/>
          <p:nvPr/>
        </p:nvSpPr>
        <p:spPr>
          <a:xfrm>
            <a:off x="3031788" y="277586"/>
            <a:ext cx="6426109" cy="832513"/>
          </a:xfrm>
          <a:prstGeom prst="ribbon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বিশ্বের বিশ্বাস</a:t>
            </a:r>
            <a:endParaRPr b="1" dirty="0" sz="2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Folded Corner 2"/>
          <p:cNvSpPr/>
          <p:nvPr/>
        </p:nvSpPr>
        <p:spPr>
          <a:xfrm>
            <a:off x="2042654" y="1883822"/>
            <a:ext cx="8404378" cy="2287224"/>
          </a:xfrm>
          <a:prstGeom prst="foldedCorner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2000" lang="bn-IN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24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ভিত্তিক জ্ঞান এবং কর্মক্ষেত্রে প্রয়োগকারী দেশের জনগণ সমৃদ্ধ দেশই সম্পদশালী দেশ । </a:t>
            </a:r>
            <a:endParaRPr b="1" dirty="0" sz="2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 tmFilter="0,0; .5, 1; 1, 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Flowchart: Preparation 1"/>
          <p:cNvSpPr/>
          <p:nvPr/>
        </p:nvSpPr>
        <p:spPr>
          <a:xfrm>
            <a:off x="4777544" y="316586"/>
            <a:ext cx="3327366" cy="1165850"/>
          </a:xfrm>
          <a:prstGeom prst="flowChartPreparation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dirty="0" sz="2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Rounded Rectangle 2"/>
          <p:cNvSpPr/>
          <p:nvPr/>
        </p:nvSpPr>
        <p:spPr>
          <a:xfrm>
            <a:off x="538843" y="2091002"/>
            <a:ext cx="9658103" cy="1787857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বিশ্বে সম্পদশালী দেশ বলতে কাদের বুঝানো হয়েছে ?</a:t>
            </a:r>
            <a:endParaRPr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Horizontal Scroll 2"/>
          <p:cNvSpPr/>
          <p:nvPr/>
        </p:nvSpPr>
        <p:spPr>
          <a:xfrm>
            <a:off x="3261817" y="0"/>
            <a:ext cx="5404513" cy="1405719"/>
          </a:xfrm>
          <a:prstGeom prst="horizontalScroll"/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dirty="0" sz="24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dirty="0" sz="2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00494" y="2794356"/>
            <a:ext cx="3771314" cy="2407535"/>
          </a:xfrm>
          <a:prstGeom prst="rect"/>
        </p:spPr>
      </p:pic>
      <p:pic>
        <p:nvPicPr>
          <p:cNvPr id="209716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92704" y="1948195"/>
            <a:ext cx="3771314" cy="2394785"/>
          </a:xfrm>
          <a:prstGeom prst="rect"/>
        </p:spPr>
      </p:pic>
      <p:pic>
        <p:nvPicPr>
          <p:cNvPr id="2097163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11502" y="1948195"/>
            <a:ext cx="3771314" cy="2407535"/>
          </a:xfrm>
          <a:prstGeom prst="rect"/>
        </p:spPr>
      </p:pic>
      <p:sp>
        <p:nvSpPr>
          <p:cNvPr id="1048627" name="TextBox 8"/>
          <p:cNvSpPr txBox="1"/>
          <p:nvPr/>
        </p:nvSpPr>
        <p:spPr>
          <a:xfrm>
            <a:off x="392704" y="4735102"/>
            <a:ext cx="3771314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যোগাযোগ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TextBox 9"/>
          <p:cNvSpPr txBox="1"/>
          <p:nvPr/>
        </p:nvSpPr>
        <p:spPr>
          <a:xfrm>
            <a:off x="4293670" y="5414979"/>
            <a:ext cx="3771314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ক্যামেরায় ছবি তোলা 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TextBox 10"/>
          <p:cNvSpPr txBox="1"/>
          <p:nvPr/>
        </p:nvSpPr>
        <p:spPr>
          <a:xfrm>
            <a:off x="8167340" y="4735102"/>
            <a:ext cx="3997364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কাজে কম্পিউটার ব্যবহার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  <p:bldP spid="1048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Horizontal Scroll 2"/>
          <p:cNvSpPr/>
          <p:nvPr/>
        </p:nvSpPr>
        <p:spPr>
          <a:xfrm>
            <a:off x="3261817" y="0"/>
            <a:ext cx="5404513" cy="1405719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dirty="0" sz="24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dirty="0" sz="2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12691" y="2562653"/>
            <a:ext cx="3729531" cy="2381250"/>
          </a:xfrm>
          <a:prstGeom prst="rect"/>
        </p:spPr>
      </p:pic>
      <p:pic>
        <p:nvPicPr>
          <p:cNvPr id="209716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75005" y="1736677"/>
            <a:ext cx="3729531" cy="2381250"/>
          </a:xfrm>
          <a:prstGeom prst="rect"/>
        </p:spPr>
      </p:pic>
      <p:pic>
        <p:nvPicPr>
          <p:cNvPr id="209716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0377" y="1736677"/>
            <a:ext cx="3729531" cy="2381250"/>
          </a:xfrm>
          <a:prstGeom prst="rect"/>
        </p:spPr>
      </p:pic>
      <p:sp>
        <p:nvSpPr>
          <p:cNvPr id="1048631" name="TextBox 8"/>
          <p:cNvSpPr txBox="1"/>
          <p:nvPr/>
        </p:nvSpPr>
        <p:spPr>
          <a:xfrm>
            <a:off x="450377" y="4449170"/>
            <a:ext cx="3729531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এটিএম এর ব্যবহার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2" name="TextBox 9"/>
          <p:cNvSpPr txBox="1"/>
          <p:nvPr/>
        </p:nvSpPr>
        <p:spPr>
          <a:xfrm>
            <a:off x="4312691" y="5295331"/>
            <a:ext cx="3729531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ওয়াশিং মেশিন এ কাপড় ধোয়া 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10"/>
          <p:cNvSpPr txBox="1"/>
          <p:nvPr/>
        </p:nvSpPr>
        <p:spPr>
          <a:xfrm>
            <a:off x="8175005" y="4449170"/>
            <a:ext cx="3729531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ব্যবহার করে রান্না 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 tmFilter="0,0; .5, 1; 1, 1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 tmFilter="0,0; .5, 1; 1, 1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  <p:bldP spid="10486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Horizontal Scroll 1"/>
          <p:cNvSpPr/>
          <p:nvPr/>
        </p:nvSpPr>
        <p:spPr>
          <a:xfrm>
            <a:off x="3261817" y="0"/>
            <a:ext cx="5404513" cy="1405719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dirty="0" sz="24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dirty="0" sz="2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140831" y="1801822"/>
            <a:ext cx="3732357" cy="2381249"/>
          </a:xfrm>
          <a:prstGeom prst="rect"/>
        </p:spPr>
      </p:pic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63629" y="2732823"/>
            <a:ext cx="3741964" cy="2381250"/>
          </a:xfrm>
          <a:prstGeom prst="rect"/>
        </p:spPr>
      </p:pic>
      <p:pic>
        <p:nvPicPr>
          <p:cNvPr id="209716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64526" y="1801822"/>
            <a:ext cx="3736569" cy="2381250"/>
          </a:xfrm>
          <a:prstGeom prst="rect"/>
        </p:spPr>
      </p:pic>
      <p:sp>
        <p:nvSpPr>
          <p:cNvPr id="1048635" name="TextBox 6"/>
          <p:cNvSpPr txBox="1"/>
          <p:nvPr/>
        </p:nvSpPr>
        <p:spPr>
          <a:xfrm>
            <a:off x="364526" y="4681182"/>
            <a:ext cx="3736569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ই-বুকে বই পড়া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7"/>
          <p:cNvSpPr txBox="1"/>
          <p:nvPr/>
        </p:nvSpPr>
        <p:spPr>
          <a:xfrm>
            <a:off x="4263629" y="5513695"/>
            <a:ext cx="3736569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সিটিস্ক্যান করে রোগ নির্ণয়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7" name="TextBox 8"/>
          <p:cNvSpPr txBox="1"/>
          <p:nvPr/>
        </p:nvSpPr>
        <p:spPr>
          <a:xfrm>
            <a:off x="8168127" y="4681181"/>
            <a:ext cx="4023873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 ব্যবহার করে গাড়ি চালানো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dur="500" id="25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dur="500" id="31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  <p:bldP spid="1048636" grpId="0"/>
      <p:bldP spid="10486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own Ribbon 1"/>
          <p:cNvSpPr/>
          <p:nvPr/>
        </p:nvSpPr>
        <p:spPr>
          <a:xfrm>
            <a:off x="4030964" y="293915"/>
            <a:ext cx="4790364" cy="859809"/>
          </a:xfrm>
          <a:prstGeom prst="ribbon"/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dirty="0" sz="36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3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Horizontal Scroll 2"/>
          <p:cNvSpPr/>
          <p:nvPr/>
        </p:nvSpPr>
        <p:spPr>
          <a:xfrm>
            <a:off x="2347414" y="1828800"/>
            <a:ext cx="7765577" cy="3016155"/>
          </a:xfrm>
          <a:prstGeom prst="horizontalScroll"/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just"/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কার্যক্রমকে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ক্ষেত্রগুলোতে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Flowchart: Alternate Process 1"/>
          <p:cNvSpPr/>
          <p:nvPr/>
        </p:nvSpPr>
        <p:spPr>
          <a:xfrm>
            <a:off x="5063318" y="136478"/>
            <a:ext cx="2320120" cy="1228298"/>
          </a:xfrm>
          <a:prstGeom prst="flowChartAlternateProcess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Flowchart: Internal Storage 3"/>
          <p:cNvSpPr/>
          <p:nvPr/>
        </p:nvSpPr>
        <p:spPr>
          <a:xfrm>
            <a:off x="1528549" y="1637731"/>
            <a:ext cx="9389659" cy="4612943"/>
          </a:xfrm>
          <a:prstGeom prst="flowChartInternalStorage"/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>
              <a:lnSpc>
                <a:spcPct val="150000"/>
              </a:lnSpc>
            </a:pPr>
            <a:endParaRPr dirty="0" sz="2800" lang="bn-IN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dirty="0" sz="2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dirty="0" sz="2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dirty="0" sz="20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dirty="0" sz="20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sz="2000" lang="bn-IN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dirty="0" sz="2000" lang="bn-BD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dirty="0" sz="2000" lang="bn-IN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dirty="0" sz="2000" lang="bn-BD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dirty="0" sz="2000" lang="bn-BD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আমরা কী</a:t>
            </a:r>
            <a:r>
              <a:rPr dirty="0" sz="2000" lang="en-US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dirty="0" sz="2000" lang="bn-BD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ব্যবহার করে জীবনটা অনেক সহজ </a:t>
            </a:r>
            <a:r>
              <a:rPr dirty="0" sz="2000" lang="bn-BD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dirty="0" sz="2000" lang="bn-BD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  ? </a:t>
            </a:r>
          </a:p>
          <a:p>
            <a:pPr>
              <a:lnSpc>
                <a:spcPct val="150000"/>
              </a:lnSpc>
            </a:pPr>
            <a:endParaRPr dirty="0" sz="3200" lang="bn-IN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32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6"/>
          <p:cNvGrpSpPr/>
          <p:nvPr/>
        </p:nvGrpSpPr>
        <p:grpSpPr>
          <a:xfrm>
            <a:off x="4019266" y="0"/>
            <a:ext cx="3998794" cy="3684896"/>
            <a:chOff x="3869141" y="0"/>
            <a:chExt cx="3998794" cy="3684896"/>
          </a:xfrm>
        </p:grpSpPr>
        <p:sp>
          <p:nvSpPr>
            <p:cNvPr id="1048642" name="Rectangle 1"/>
            <p:cNvSpPr/>
            <p:nvPr/>
          </p:nvSpPr>
          <p:spPr>
            <a:xfrm>
              <a:off x="4271750" y="1146412"/>
              <a:ext cx="3193576" cy="2060812"/>
            </a:xfrm>
            <a:prstGeom prst="rect"/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43" name="Isosceles Triangle 2"/>
            <p:cNvSpPr/>
            <p:nvPr/>
          </p:nvSpPr>
          <p:spPr>
            <a:xfrm>
              <a:off x="3869141" y="0"/>
              <a:ext cx="3998794" cy="1146412"/>
            </a:xfrm>
            <a:prstGeom prst="triangle"/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44" name="Rectangle 3"/>
            <p:cNvSpPr/>
            <p:nvPr/>
          </p:nvSpPr>
          <p:spPr>
            <a:xfrm>
              <a:off x="5076967" y="3207224"/>
              <a:ext cx="1624084" cy="232012"/>
            </a:xfrm>
            <a:prstGeom prst="rect"/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45" name="Rectangle 4"/>
            <p:cNvSpPr/>
            <p:nvPr/>
          </p:nvSpPr>
          <p:spPr>
            <a:xfrm>
              <a:off x="5387454" y="3439236"/>
              <a:ext cx="1030406" cy="245660"/>
            </a:xfrm>
            <a:prstGeom prst="rect"/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46" name="Rounded Rectangle 7"/>
            <p:cNvSpPr/>
            <p:nvPr/>
          </p:nvSpPr>
          <p:spPr>
            <a:xfrm>
              <a:off x="4749422" y="1705971"/>
              <a:ext cx="464024" cy="914400"/>
            </a:xfrm>
            <a:prstGeom prst="roundRect"/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dirty="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8647" name="Rounded Rectangle 9"/>
            <p:cNvSpPr/>
            <p:nvPr/>
          </p:nvSpPr>
          <p:spPr>
            <a:xfrm>
              <a:off x="6428098" y="1705971"/>
              <a:ext cx="464024" cy="914400"/>
            </a:xfrm>
            <a:prstGeom prst="roundRect"/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48" name="Rectangle 10"/>
            <p:cNvSpPr/>
            <p:nvPr/>
          </p:nvSpPr>
          <p:spPr>
            <a:xfrm>
              <a:off x="5684292" y="1146412"/>
              <a:ext cx="409433" cy="2060812"/>
            </a:xfrm>
            <a:prstGeom prst="rect"/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cxnSp>
          <p:nvCxnSpPr>
            <p:cNvPr id="3145729" name="Straight Connector 12"/>
            <p:cNvCxnSpPr>
              <a:cxnSpLocks/>
              <a:stCxn id="1048648" idx="0"/>
              <a:endCxn id="1048644" idx="0"/>
            </p:cNvCxnSpPr>
            <p:nvPr/>
          </p:nvCxnSpPr>
          <p:spPr>
            <a:xfrm>
              <a:off x="5889009" y="1146412"/>
              <a:ext cx="0" cy="2060812"/>
            </a:xfrm>
            <a:prstGeom prst="line"/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8649" name="TextBox 14"/>
          <p:cNvSpPr txBox="1"/>
          <p:nvPr/>
        </p:nvSpPr>
        <p:spPr>
          <a:xfrm>
            <a:off x="7656392" y="1440597"/>
            <a:ext cx="246342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-র কাজ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0" name="Bevel 15"/>
          <p:cNvSpPr/>
          <p:nvPr/>
        </p:nvSpPr>
        <p:spPr>
          <a:xfrm>
            <a:off x="1221474" y="3862316"/>
            <a:ext cx="9744502" cy="2797791"/>
          </a:xfrm>
          <a:prstGeom prst="bevel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ব্যবহার করা হয় এমন কতকগুলো ক্ষেত্রের তালিকা তৈরি করে আনবে । </a:t>
            </a:r>
            <a:endParaRPr b="1" dirty="0" sz="28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5"/>
          <p:cNvSpPr/>
          <p:nvPr/>
        </p:nvSpPr>
        <p:spPr>
          <a:xfrm>
            <a:off x="1122218" y="3042323"/>
            <a:ext cx="10432473" cy="1399541"/>
          </a:xfrm>
          <a:prstGeom prst="rect"/>
          <a:solidFill>
            <a:schemeClr val="accent1">
              <a:lumMod val="75000"/>
            </a:schemeClr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b="1" cap="none" dirty="0" sz="8800" lang="bn-IN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b="1" dirty="0" sz="88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b="1" cap="none" dirty="0" sz="8800" lang="bn-IN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b="1" cap="none" dirty="0" sz="8800" lang="en-US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Flowchart: Merge 1"/>
          <p:cNvSpPr/>
          <p:nvPr/>
        </p:nvSpPr>
        <p:spPr>
          <a:xfrm>
            <a:off x="71448" y="0"/>
            <a:ext cx="12022076" cy="1493949"/>
          </a:xfrm>
          <a:prstGeom prst="flowChartMerge"/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54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5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sz="5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lang="en-US"/>
          </a:p>
        </p:txBody>
      </p:sp>
      <p:grpSp>
        <p:nvGrpSpPr>
          <p:cNvPr id="34" name="Group 2"/>
          <p:cNvGrpSpPr/>
          <p:nvPr/>
        </p:nvGrpSpPr>
        <p:grpSpPr>
          <a:xfrm>
            <a:off x="470623" y="1564314"/>
            <a:ext cx="5154920" cy="4806178"/>
            <a:chOff x="71446" y="1590798"/>
            <a:chExt cx="5769863" cy="5169877"/>
          </a:xfrm>
        </p:grpSpPr>
        <p:sp>
          <p:nvSpPr>
            <p:cNvPr id="1048586" name="Rounded Rectangle 3"/>
            <p:cNvSpPr/>
            <p:nvPr/>
          </p:nvSpPr>
          <p:spPr>
            <a:xfrm>
              <a:off x="139163" y="1590798"/>
              <a:ext cx="5672769" cy="5169877"/>
            </a:xfrm>
            <a:prstGeom prst="roundRect"/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400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lang="bn-IN" smtClean="0"/>
                <a:t> </a:t>
              </a:r>
              <a:endParaRPr dirty="0" lang="en-US"/>
            </a:p>
          </p:txBody>
        </p:sp>
        <p:sp>
          <p:nvSpPr>
            <p:cNvPr id="1048587" name="Rectangle 4"/>
            <p:cNvSpPr/>
            <p:nvPr/>
          </p:nvSpPr>
          <p:spPr>
            <a:xfrm>
              <a:off x="225085" y="2727562"/>
              <a:ext cx="5359790" cy="397281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r"/>
              <a:endParaRPr cap="none" dirty="0" lang="en-US" spc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588" name="Rectangle 5"/>
            <p:cNvSpPr/>
            <p:nvPr/>
          </p:nvSpPr>
          <p:spPr>
            <a:xfrm>
              <a:off x="71446" y="1886353"/>
              <a:ext cx="5662880" cy="2243144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b="1" cap="none" dirty="0" sz="5400" lang="bn-IN" spc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b="1" dirty="0" sz="320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b="1" dirty="0" sz="320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b="1" dirty="0" sz="320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ফাহিমুজ্জাম</a:t>
              </a:r>
              <a:r>
                <a:rPr b="1" dirty="0" sz="32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ান</a:t>
              </a:r>
            </a:p>
            <a:p>
              <a:pPr algn="ctr"/>
              <a:r>
                <a:rPr b="1" dirty="0" sz="320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bn-IN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dirty="0" sz="2400" lang="en-US">
                <a:ln w="10160">
                  <a:solidFill>
                    <a:schemeClr val="accent5"/>
                  </a:solidFill>
                  <a:prstDash val="solid"/>
                </a:ln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b="1" dirty="0" sz="24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sz="240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সিলাম</a:t>
              </a:r>
              <a:r>
                <a:rPr dirty="0" sz="240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 </a:t>
              </a:r>
              <a:r>
                <a:rPr dirty="0" sz="2400" lang="en-US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পি.এল.বহুমুখী</a:t>
              </a:r>
              <a:r>
                <a:rPr dirty="0" sz="2400" lang="en-US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 </a:t>
              </a:r>
              <a:r>
                <a:rPr dirty="0" sz="2400" lang="en-US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উচ্চ</a:t>
              </a:r>
              <a:r>
                <a:rPr dirty="0" sz="2400" lang="en-US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 </a:t>
              </a:r>
              <a:r>
                <a:rPr dirty="0" sz="240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Siyam Rupali" panose="02000500000000020004" pitchFamily="2" charset="0"/>
                  <a:cs typeface="Siyam Rupali" panose="02000500000000020004" pitchFamily="2" charset="0"/>
                </a:rPr>
                <a:t>বিদ্যালয়</a:t>
              </a:r>
              <a:endParaRPr dirty="0" sz="240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endParaRPr>
            </a:p>
          </p:txBody>
        </p:sp>
        <p:sp>
          <p:nvSpPr>
            <p:cNvPr id="1048589" name="Rectangle 6"/>
            <p:cNvSpPr/>
            <p:nvPr/>
          </p:nvSpPr>
          <p:spPr>
            <a:xfrm>
              <a:off x="71448" y="3546709"/>
              <a:ext cx="5662880" cy="629027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endParaRPr cap="none" dirty="0" sz="3200" lang="en-US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48590" name="Rectangle 7"/>
            <p:cNvSpPr/>
            <p:nvPr/>
          </p:nvSpPr>
          <p:spPr>
            <a:xfrm>
              <a:off x="71448" y="4223772"/>
              <a:ext cx="5672769" cy="629027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dirty="0" sz="20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</a:rPr>
                <a:t>দক্ষিণ সুরমা,</a:t>
              </a:r>
              <a:r>
                <a:rPr dirty="0" sz="200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</a:rPr>
                <a:t> </a:t>
              </a:r>
              <a:r>
                <a:rPr dirty="0" sz="20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</a:rPr>
                <a:t>সিলেট</a:t>
              </a:r>
              <a:r>
                <a:rPr dirty="0" sz="32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</a:rPr>
                <a:t>।</a:t>
              </a:r>
              <a:endParaRPr cap="none" dirty="0" sz="3200" lang="en-US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48591" name="Rectangle 8"/>
            <p:cNvSpPr/>
            <p:nvPr/>
          </p:nvSpPr>
          <p:spPr>
            <a:xfrm>
              <a:off x="168540" y="4957572"/>
              <a:ext cx="5672769" cy="646331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endParaRPr cap="none" dirty="0" sz="3200" lang="en-US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48592" name="Rectangle 9"/>
            <p:cNvSpPr/>
            <p:nvPr/>
          </p:nvSpPr>
          <p:spPr>
            <a:xfrm>
              <a:off x="71448" y="5654824"/>
              <a:ext cx="5672769" cy="430388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dirty="0" sz="20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ই-মেইল : </a:t>
              </a:r>
              <a:r>
                <a:rPr dirty="0" sz="200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fahimuzzaman91@gmail.com</a:t>
              </a:r>
              <a:r>
                <a:rPr dirty="0" sz="2000" lang="bn-IN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cap="none" dirty="0" sz="2000" lang="en-US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10"/>
          <p:cNvGrpSpPr/>
          <p:nvPr/>
        </p:nvGrpSpPr>
        <p:grpSpPr>
          <a:xfrm>
            <a:off x="6571238" y="1263538"/>
            <a:ext cx="5025017" cy="4911625"/>
            <a:chOff x="6425710" y="1263299"/>
            <a:chExt cx="5123421" cy="4810539"/>
          </a:xfrm>
        </p:grpSpPr>
        <p:sp>
          <p:nvSpPr>
            <p:cNvPr id="1048593" name="Rounded Rectangle 11"/>
            <p:cNvSpPr/>
            <p:nvPr/>
          </p:nvSpPr>
          <p:spPr>
            <a:xfrm>
              <a:off x="6425710" y="1263299"/>
              <a:ext cx="5123421" cy="4810539"/>
            </a:xfrm>
            <a:prstGeom prst="roundRect"/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400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lang="bn-IN" smtClean="0"/>
                <a:t>  </a:t>
              </a:r>
              <a:endParaRPr dirty="0" lang="en-US"/>
            </a:p>
          </p:txBody>
        </p:sp>
        <p:sp>
          <p:nvSpPr>
            <p:cNvPr id="1048594" name="Rectangle 12"/>
            <p:cNvSpPr/>
            <p:nvPr/>
          </p:nvSpPr>
          <p:spPr>
            <a:xfrm>
              <a:off x="7245449" y="1901408"/>
              <a:ext cx="2977666" cy="736367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b="1" cap="none" dirty="0" sz="4400" lang="en-US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algn="tl" blurRad="12700" dir="2700000" dist="38100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শ্রেণি-৬ষ্ঠ</a:t>
              </a:r>
              <a:endParaRPr b="1" cap="none" dirty="0" sz="44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48595" name="Rectangle 13"/>
            <p:cNvSpPr/>
            <p:nvPr/>
          </p:nvSpPr>
          <p:spPr>
            <a:xfrm>
              <a:off x="6536921" y="2670849"/>
              <a:ext cx="4058124" cy="4378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dirty="0" sz="2400" lang="bn-IN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: তথ্য ও যোগাযোগ প্রযুক্তি</a:t>
              </a:r>
              <a:endParaRPr b="1" cap="none" dirty="0" sz="24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596" name="Rectangle 14"/>
            <p:cNvSpPr/>
            <p:nvPr/>
          </p:nvSpPr>
          <p:spPr>
            <a:xfrm>
              <a:off x="7851383" y="3376182"/>
              <a:ext cx="1843895" cy="56222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cap="none" dirty="0" sz="3200" lang="bn-IN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: ১</a:t>
              </a:r>
              <a:endParaRPr b="1" cap="none" dirty="0" sz="32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597" name="Rectangle 15"/>
            <p:cNvSpPr/>
            <p:nvPr/>
          </p:nvSpPr>
          <p:spPr>
            <a:xfrm>
              <a:off x="7861803" y="4042597"/>
              <a:ext cx="1792100" cy="56222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cap="none" dirty="0" sz="3200" lang="bn-IN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: </a:t>
              </a:r>
              <a:r>
                <a:rPr b="1" dirty="0" sz="3200" lang="en-US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b="1" cap="none" dirty="0" sz="3200" lang="en-US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-৮</a:t>
              </a:r>
              <a:endParaRPr b="1" cap="none" dirty="0" sz="32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598" name="Rectangle 16"/>
            <p:cNvSpPr/>
            <p:nvPr/>
          </p:nvSpPr>
          <p:spPr>
            <a:xfrm>
              <a:off x="7245449" y="4689027"/>
              <a:ext cx="2866843" cy="56222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dirty="0" sz="3200" lang="bn-IN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b="1" cap="none" dirty="0" sz="3200" lang="bn-IN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b="1" dirty="0" sz="3200" lang="en-US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</a:t>
              </a:r>
              <a:r>
                <a:rPr b="1" cap="none" dirty="0" sz="3200" lang="bn-IN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b="1" cap="none" dirty="0" sz="32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145728" name="Straight Connector 17"/>
          <p:cNvCxnSpPr>
            <a:cxnSpLocks/>
          </p:cNvCxnSpPr>
          <p:nvPr/>
        </p:nvCxnSpPr>
        <p:spPr>
          <a:xfrm>
            <a:off x="6078828" y="1609859"/>
            <a:ext cx="12879" cy="4816699"/>
          </a:xfrm>
          <a:prstGeom prst="line"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dur="500" id="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09791" y="1030114"/>
            <a:ext cx="4157791" cy="2991553"/>
          </a:xfrm>
          <a:prstGeom prst="rect"/>
        </p:spPr>
      </p:pic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19428" y="1030114"/>
            <a:ext cx="4239676" cy="2982134"/>
          </a:xfrm>
          <a:prstGeom prst="rect"/>
        </p:spPr>
      </p:pic>
      <p:sp>
        <p:nvSpPr>
          <p:cNvPr id="1048599" name="TextBox 3"/>
          <p:cNvSpPr txBox="1"/>
          <p:nvPr/>
        </p:nvSpPr>
        <p:spPr>
          <a:xfrm>
            <a:off x="1233076" y="4394579"/>
            <a:ext cx="4226028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সহকারির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TextBox 4"/>
          <p:cNvSpPr txBox="1"/>
          <p:nvPr/>
        </p:nvSpPr>
        <p:spPr>
          <a:xfrm>
            <a:off x="6214506" y="4394579"/>
            <a:ext cx="4157791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সহকারির</a:t>
            </a:r>
            <a:r>
              <a:rPr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TextBox 6"/>
          <p:cNvSpPr txBox="1"/>
          <p:nvPr/>
        </p:nvSpPr>
        <p:spPr>
          <a:xfrm>
            <a:off x="685800" y="5007233"/>
            <a:ext cx="10972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১ম রুম থেকে ২য় রুম ফাইল মুক্ত থাকার জন্য কে গুরুত্বপূর্ণ ভূমিকা পালন করে ?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TextBox 7"/>
          <p:cNvSpPr txBox="1"/>
          <p:nvPr/>
        </p:nvSpPr>
        <p:spPr>
          <a:xfrm>
            <a:off x="3002510" y="4091830"/>
            <a:ext cx="1042024" cy="3581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8"/>
          <p:cNvSpPr txBox="1"/>
          <p:nvPr/>
        </p:nvSpPr>
        <p:spPr>
          <a:xfrm>
            <a:off x="7838590" y="4012248"/>
            <a:ext cx="1378854" cy="3581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 tmFilter="0,0; .5, 1; 1, 1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  <p:bldP spid="10486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1"/>
          <p:cNvSpPr/>
          <p:nvPr/>
        </p:nvSpPr>
        <p:spPr>
          <a:xfrm>
            <a:off x="3137545" y="2411820"/>
            <a:ext cx="7599680" cy="993140"/>
          </a:xfrm>
          <a:prstGeom prst="rect"/>
        </p:spPr>
        <p:txBody>
          <a:bodyPr wrap="none">
            <a:spAutoFit/>
          </a:bodyPr>
          <a:p>
            <a:pPr algn="ctr"/>
            <a:r>
              <a:rPr dirty="0" sz="6000" lang="bn-IN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 txBox="1"/>
          <p:nvPr/>
        </p:nvSpPr>
        <p:spPr>
          <a:xfrm>
            <a:off x="674427" y="2733955"/>
            <a:ext cx="10515600" cy="1325563"/>
          </a:xfrm>
          <a:prstGeom prst="rect"/>
        </p:spPr>
        <p:txBody>
          <a:bodyPr/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dirty="0" lang="en-US"/>
          </a:p>
        </p:txBody>
      </p:sp>
      <p:sp>
        <p:nvSpPr>
          <p:cNvPr id="1048606" name="Flowchart: Alternate Process 5"/>
          <p:cNvSpPr/>
          <p:nvPr/>
        </p:nvSpPr>
        <p:spPr>
          <a:xfrm>
            <a:off x="2104030" y="2285309"/>
            <a:ext cx="7656394" cy="1774209"/>
          </a:xfrm>
          <a:prstGeom prst="flowChartAlternateProcess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b="1"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র গুরুত্ব </a:t>
            </a:r>
            <a:endParaRPr dirty="0" sz="1200" lang="en-US"/>
          </a:p>
        </p:txBody>
      </p:sp>
      <p:grpSp>
        <p:nvGrpSpPr>
          <p:cNvPr id="39" name="Group 7"/>
          <p:cNvGrpSpPr/>
          <p:nvPr/>
        </p:nvGrpSpPr>
        <p:grpSpPr>
          <a:xfrm>
            <a:off x="4123899" y="163772"/>
            <a:ext cx="3616655" cy="2094241"/>
            <a:chOff x="3916909" y="191068"/>
            <a:chExt cx="3616655" cy="2094241"/>
          </a:xfrm>
        </p:grpSpPr>
        <p:sp>
          <p:nvSpPr>
            <p:cNvPr id="1048607" name="Rectangle 3"/>
            <p:cNvSpPr/>
            <p:nvPr/>
          </p:nvSpPr>
          <p:spPr>
            <a:xfrm>
              <a:off x="3916909" y="191068"/>
              <a:ext cx="3616655" cy="707886"/>
            </a:xfrm>
            <a:prstGeom prst="rect"/>
            <a:solidFill>
              <a:srgbClr val="00B0F0"/>
            </a:solidFill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b="1" cap="none" dirty="0" sz="4000" lang="bn-IN" spc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algn="bl" dir="2700000" dist="38100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b="1" cap="none" dirty="0" sz="4000" lang="en-US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08" name="Down Arrow 6"/>
            <p:cNvSpPr/>
            <p:nvPr/>
          </p:nvSpPr>
          <p:spPr>
            <a:xfrm>
              <a:off x="5111087" y="1187355"/>
              <a:ext cx="1228298" cy="1097954"/>
            </a:xfrm>
            <a:prstGeom prst="down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ular Callout 3"/>
          <p:cNvSpPr/>
          <p:nvPr/>
        </p:nvSpPr>
        <p:spPr>
          <a:xfrm>
            <a:off x="950303" y="338740"/>
            <a:ext cx="2975212" cy="1160926"/>
          </a:xfrm>
          <a:prstGeom prst="wedgeRectCallout">
            <a:avLst>
              <a:gd name="adj1" fmla="val -20277"/>
              <a:gd name="adj2" fmla="val 775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4400" lang="en-US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Horizontal Scroll 4"/>
          <p:cNvSpPr/>
          <p:nvPr/>
        </p:nvSpPr>
        <p:spPr>
          <a:xfrm>
            <a:off x="1069145" y="1499666"/>
            <a:ext cx="10285792" cy="4271749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b="1"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</a:t>
            </a:r>
            <a:r>
              <a:rPr b="1"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সুবিধা বর্ণনা করতে</a:t>
            </a:r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b="1"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b="1" dirty="0" sz="2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পাথক্য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altLang="bn-BD" b="1" dirty="0" sz="24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altLang="en-US" b="1" dirty="0" sz="2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400" lang="bn-IN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Down Ribbon 4"/>
          <p:cNvSpPr/>
          <p:nvPr/>
        </p:nvSpPr>
        <p:spPr>
          <a:xfrm>
            <a:off x="3953921" y="36986"/>
            <a:ext cx="4481429" cy="762000"/>
          </a:xfrm>
          <a:prstGeom prst="ribbon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ধারনা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27549" y="1305146"/>
            <a:ext cx="3753132" cy="2120910"/>
          </a:xfrm>
          <a:prstGeom prst="rect"/>
        </p:spPr>
      </p:pic>
      <p:pic>
        <p:nvPicPr>
          <p:cNvPr id="209715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97581" y="2761417"/>
            <a:ext cx="3751364" cy="2119911"/>
          </a:xfrm>
          <a:prstGeom prst="rect"/>
        </p:spPr>
      </p:pic>
      <p:pic>
        <p:nvPicPr>
          <p:cNvPr id="209715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63465" y="1955766"/>
            <a:ext cx="3665884" cy="2071623"/>
          </a:xfrm>
          <a:prstGeom prst="rect"/>
        </p:spPr>
      </p:pic>
      <p:sp>
        <p:nvSpPr>
          <p:cNvPr id="1048614" name="TextBox 9"/>
          <p:cNvSpPr txBox="1"/>
          <p:nvPr/>
        </p:nvSpPr>
        <p:spPr>
          <a:xfrm>
            <a:off x="327549" y="3821373"/>
            <a:ext cx="3864142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 খনি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TextBox 10"/>
          <p:cNvSpPr txBox="1"/>
          <p:nvPr/>
        </p:nvSpPr>
        <p:spPr>
          <a:xfrm>
            <a:off x="4263465" y="4344593"/>
            <a:ext cx="3862342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 খনি 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6" name="TextBox 11"/>
          <p:cNvSpPr txBox="1"/>
          <p:nvPr/>
        </p:nvSpPr>
        <p:spPr>
          <a:xfrm>
            <a:off x="8197581" y="5240740"/>
            <a:ext cx="3862374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খনি 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Rounded Rectangle 13"/>
          <p:cNvSpPr/>
          <p:nvPr/>
        </p:nvSpPr>
        <p:spPr>
          <a:xfrm>
            <a:off x="1136073" y="5231753"/>
            <a:ext cx="5334000" cy="1422151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শক্তিশালী </a:t>
            </a:r>
            <a:r>
              <a:rPr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1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/>
      <p:bldP spid="1048615" grpId="0"/>
      <p:bldP spid="1048616" grpId="0"/>
      <p:bldP spid="10486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"/>
          <p:cNvGraphicFramePr>
            <a:graphicFrameLocks/>
          </p:cNvGraphicFramePr>
          <p:nvPr/>
        </p:nvGraphicFramePr>
        <p:xfrm>
          <a:off x="1851889" y="234758"/>
          <a:ext cx="8317347" cy="573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18" name="Down Ribbon 5"/>
          <p:cNvSpPr/>
          <p:nvPr/>
        </p:nvSpPr>
        <p:spPr>
          <a:xfrm>
            <a:off x="0" y="0"/>
            <a:ext cx="4509138" cy="872836"/>
          </a:xfrm>
          <a:prstGeom prst="ribbon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ধারনা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BCD378A-DD78-49E2-9DC6-1B3C8122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4194304">
                                            <p:graphicEl>
                                              <a:dgm id="{CBCD378A-DD78-49E2-9DC6-1B3C81220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3CAD47A-5A68-4A9A-9882-21375093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7"/>
                                        <p:tgtEl>
                                          <p:spTgt spid="4194304">
                                            <p:graphicEl>
                                              <a:dgm id="{63CAD47A-5A68-4A9A-9882-213750934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D9E0984-D4D9-4F31-A9FF-BF55157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0"/>
                                        <p:tgtEl>
                                          <p:spTgt spid="4194304">
                                            <p:graphicEl>
                                              <a:dgm id="{CD9E0984-D4D9-4F31-A9FF-BF5515780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AD177BC-275F-40AC-AB05-ED303A4A8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5"/>
                                        <p:tgtEl>
                                          <p:spTgt spid="4194304">
                                            <p:graphicEl>
                                              <a:dgm id="{DAD177BC-275F-40AC-AB05-ED303A4A8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E41E2B6-E8CC-4434-81C3-0EA5E5A7F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8"/>
                                        <p:tgtEl>
                                          <p:spTgt spid="4194304">
                                            <p:graphicEl>
                                              <a:dgm id="{2E41E2B6-E8CC-4434-81C3-0EA5E5A7F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D542813-F2DD-4219-B78B-2B579F4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3"/>
                                        <p:tgtEl>
                                          <p:spTgt spid="4194304">
                                            <p:graphicEl>
                                              <a:dgm id="{1D542813-F2DD-4219-B78B-2B579F45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FDA462E1-46A5-46FC-AF30-4F3A9D043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6"/>
                                        <p:tgtEl>
                                          <p:spTgt spid="4194304">
                                            <p:graphicEl>
                                              <a:dgm id="{FDA462E1-46A5-46FC-AF30-4F3A9D043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lvlOne"/>
        </p:bldSub>
      </p:bldGraphic>
      <p:bldP spid="10486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86672" y="1666466"/>
            <a:ext cx="3694893" cy="2408955"/>
          </a:xfrm>
          <a:prstGeom prst="rect"/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33400" y="906812"/>
            <a:ext cx="3771314" cy="2408955"/>
          </a:xfrm>
          <a:prstGeom prst="rect"/>
        </p:spPr>
      </p:pic>
      <p:pic>
        <p:nvPicPr>
          <p:cNvPr id="209716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163523" y="2566800"/>
            <a:ext cx="3790760" cy="2408955"/>
          </a:xfrm>
          <a:prstGeom prst="rect"/>
        </p:spPr>
      </p:pic>
      <p:sp>
        <p:nvSpPr>
          <p:cNvPr id="1048619" name="Down Ribbon 8"/>
          <p:cNvSpPr/>
          <p:nvPr/>
        </p:nvSpPr>
        <p:spPr>
          <a:xfrm>
            <a:off x="7744697" y="18434"/>
            <a:ext cx="4403556" cy="874523"/>
          </a:xfrm>
          <a:prstGeom prst="ribbon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ধারনা </a:t>
            </a:r>
            <a:endParaRPr b="1" dirty="0" sz="2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TextBox 9"/>
          <p:cNvSpPr txBox="1"/>
          <p:nvPr/>
        </p:nvSpPr>
        <p:spPr>
          <a:xfrm>
            <a:off x="125186" y="3552201"/>
            <a:ext cx="3771314" cy="40011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pPr algn="ctr"/>
            <a:r>
              <a:rPr b="1" dirty="0" sz="2000" lang="bn-IN">
                <a:latin typeface="NikoshBAN" panose="02000000000000000000" pitchFamily="2" charset="0"/>
                <a:cs typeface="NikoshBAN" panose="02000000000000000000" pitchFamily="2" charset="0"/>
              </a:rPr>
              <a:t>আইসিটি ভিত্তিক </a:t>
            </a:r>
            <a:r>
              <a:rPr b="1" dirty="0" sz="2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b="1" dirty="0" sz="2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 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TextBox 10"/>
          <p:cNvSpPr txBox="1"/>
          <p:nvPr/>
        </p:nvSpPr>
        <p:spPr>
          <a:xfrm>
            <a:off x="8159262" y="5275385"/>
            <a:ext cx="3795021" cy="40011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pPr algn="ctr"/>
            <a:r>
              <a:rPr b="1" dirty="0" sz="20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আইসিটির প্রয়োগ</a:t>
            </a:r>
            <a:endParaRPr b="1" dirty="0" sz="20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  <p:bldP spid="10486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anchor="ctr" rtlCol="0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HP</dc:creator>
  <cp:lastModifiedBy>Fahim</cp:lastModifiedBy>
  <dcterms:created xsi:type="dcterms:W3CDTF">2019-09-13T01:59:41Z</dcterms:created>
  <dcterms:modified xsi:type="dcterms:W3CDTF">2020-02-17T02:48:16Z</dcterms:modified>
</cp:coreProperties>
</file>