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0" r:id="rId5"/>
    <p:sldId id="271" r:id="rId6"/>
    <p:sldId id="259" r:id="rId7"/>
    <p:sldId id="258" r:id="rId8"/>
    <p:sldId id="260" r:id="rId9"/>
    <p:sldId id="265" r:id="rId10"/>
    <p:sldId id="261" r:id="rId11"/>
    <p:sldId id="263" r:id="rId12"/>
    <p:sldId id="264" r:id="rId13"/>
    <p:sldId id="268" r:id="rId14"/>
    <p:sldId id="269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DF9E6-23EE-48D4-915E-D2A1006BB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F241E-11A4-4D29-B7BA-AEBB90DA5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277C5-4868-4F62-B674-3FDFDF5D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B4EF3-35F5-41A9-80B9-D1879FAC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AACDB-1295-4F20-B95B-7C1E458D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D3A7-F578-4599-819D-18CA568BA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1E22-83AC-47C2-88CA-34F3125CD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5C4D-0A07-4032-8633-41C6FCDC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2B322-6B0B-4809-9340-528C3AA6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5D414-5948-4CE9-B8E9-6A790FC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5D1AC3-1F20-41A4-A152-D7AED6A80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7C0AE-7785-458A-B618-F2493914E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9F753-D4E2-4022-8259-FF9FF906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607C2-5EDE-498B-81BD-EE88557A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68BFF-B111-4DFD-BBBB-B95F9E70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9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EC4A-E528-44CC-99A4-80D179F9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A177B-C20C-4A8B-AB94-31A13D432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3502A-0440-4C02-9EB5-66562199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A5061-CF57-4642-A6D4-823F9EF8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F8E6F-DF1E-4BD9-8E7C-0F7924618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4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AF2A-ADDD-4BCF-BEBA-9C2BFDB2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5DCA0-4371-4711-B185-CD48A3FB0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B5E1C-D15B-421E-9E39-F7770B7F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55E1-2B12-4935-B233-CC0F0090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97CA6-D340-4B64-AE9A-9EED1208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2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37776-8CCA-4ACB-A5B3-2A170BE1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B8390-61A4-4042-B73E-98A62319F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C40A3-E5C3-402E-BE22-6FEEFD286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7822F-5B17-4F2D-874B-D5156435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214AE-CF94-4873-9822-1683F77E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FA899-4B3C-4056-BBF6-96DCAFDB5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4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40B9-0700-46E1-91B0-D7A494D1D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4CB04-3F2C-483A-93D4-37327B400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3CFB0-4B88-4680-ACC7-86F2CCE8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BD3BB-C8C2-4758-8574-6FBE49778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6E7CEC-2021-4069-905B-C1B4D5E63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9967BD-8BE2-444A-A82C-F3C6741F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824FC5-1C2B-4BC5-8B7D-487CA720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F4567-9B57-4540-BF4C-BAA2554E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4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45CAE-AC5C-4304-8734-939755D11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02672-017C-42E1-B694-5314A83C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CFE7C-EE61-4CEB-B8D1-BE088D99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CF313-5062-4CDC-8747-57D11A92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DFAE7-F0F2-4660-8B6C-E6F7764A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56632-261D-4F41-B32B-6AAF4B15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39DCD-65AE-49E8-B079-CCD459EF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5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D96A-E508-4086-BA8B-AC54FD5B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20DAB-A9DF-417E-9C03-0EA924399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F3031-6537-4692-826C-5F4E3B21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57517-694D-4420-B334-48AF6491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369E7-959D-4AA9-A131-4151BEC8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7A3A2-EBD4-41B2-96F0-9AA3875D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9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78C0-D43D-41F2-8816-739BF2F9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6B65B-70DE-4938-8B57-F8007F883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362A2-F5CD-42B0-9C13-1D1C041D6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26066-6584-4BE8-94BA-11ED41C1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ADE1-A0DB-46B7-8C6D-82228BA6F00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05DFDB-C7D4-4015-B6E7-165AE9D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EBF9B-0126-44F6-8FD7-3DAC26719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3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EEA47-4318-43B8-B34F-75F595D6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2E22D-D90E-44F4-A02E-D61184EDA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67150-D9C0-4791-88A9-EA7378E49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ADE1-A0DB-46B7-8C6D-82228BA6F00E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B2255-8CA7-4F1F-94E4-53649EDCC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8030C-49E9-4959-8E7A-2BEBEE084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8F0B-9C8C-4D94-985A-60B32E8D5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5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C6773-5ABD-4B7A-B6CF-10B8692FC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D9C9FC-EA06-45A3-A80C-F6D14BB14BEF}"/>
              </a:ext>
            </a:extLst>
          </p:cNvPr>
          <p:cNvSpPr txBox="1"/>
          <p:nvPr/>
        </p:nvSpPr>
        <p:spPr>
          <a:xfrm>
            <a:off x="239150" y="0"/>
            <a:ext cx="6147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8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88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800" dirty="0" err="1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endParaRPr lang="en-US" sz="88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1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0FEA-23AD-4AF9-A59D-3BA8E96F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1683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					মাটি দূষণ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18B2EB-FCBE-4AFE-823D-860EE4BEA9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88"/>
            <a:ext cx="6172200" cy="567631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314476-6F9A-4C2E-9D9A-3821C52740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81686"/>
            <a:ext cx="6019800" cy="5676312"/>
          </a:xfrm>
        </p:spPr>
      </p:pic>
    </p:spTree>
    <p:extLst>
      <p:ext uri="{BB962C8B-B14F-4D97-AF65-F5344CB8AC3E}">
        <p14:creationId xmlns:p14="http://schemas.microsoft.com/office/powerpoint/2010/main" val="38454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FC556C-0AEE-4682-BAC5-C414B0672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092"/>
            <a:ext cx="6316394" cy="5591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28B16-2E3D-4B65-8655-2F8B97D0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94" y="1266092"/>
            <a:ext cx="5875607" cy="5591907"/>
          </a:xfrm>
          <a:prstGeom prst="rect">
            <a:avLst/>
          </a:prstGeom>
        </p:spPr>
      </p:pic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A094B227-4836-4151-975B-075C29CA6C8B}"/>
              </a:ext>
            </a:extLst>
          </p:cNvPr>
          <p:cNvSpPr/>
          <p:nvPr/>
        </p:nvSpPr>
        <p:spPr>
          <a:xfrm>
            <a:off x="53926" y="0"/>
            <a:ext cx="12084148" cy="914400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মাটি দূষণ রোধ করা যায়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A9600-9071-4F0C-9448-B32B055E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02" y="203982"/>
            <a:ext cx="7067843" cy="1325563"/>
          </a:xfrm>
        </p:spPr>
        <p:txBody>
          <a:bodyPr>
            <a:norm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কীভাবে মাটি দূষণ রোধ করা যায়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292D91-40C7-4BF5-A6DB-6BB86ADA62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096000" cy="5167312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823306C-C322-4CD4-9046-FD048E3487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37" y="1690688"/>
            <a:ext cx="6199163" cy="4963330"/>
          </a:xfrm>
        </p:spPr>
      </p:pic>
    </p:spTree>
    <p:extLst>
      <p:ext uri="{BB962C8B-B14F-4D97-AF65-F5344CB8AC3E}">
        <p14:creationId xmlns:p14="http://schemas.microsoft.com/office/powerpoint/2010/main" val="370125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668FAA-C63F-4317-BFBD-6CB818EA5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579251"/>
              </p:ext>
            </p:extLst>
          </p:nvPr>
        </p:nvGraphicFramePr>
        <p:xfrm>
          <a:off x="633045" y="2039814"/>
          <a:ext cx="1093059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5298">
                  <a:extLst>
                    <a:ext uri="{9D8B030D-6E8A-4147-A177-3AD203B41FA5}">
                      <a16:colId xmlns:a16="http://schemas.microsoft.com/office/drawing/2014/main" val="2764032916"/>
                    </a:ext>
                  </a:extLst>
                </a:gridCol>
                <a:gridCol w="5465298">
                  <a:extLst>
                    <a:ext uri="{9D8B030D-6E8A-4147-A177-3AD203B41FA5}">
                      <a16:colId xmlns:a16="http://schemas.microsoft.com/office/drawing/2014/main" val="724433223"/>
                    </a:ext>
                  </a:extLst>
                </a:gridCol>
              </a:tblGrid>
              <a:tr h="743243">
                <a:tc>
                  <a:txBody>
                    <a:bodyPr/>
                    <a:lstStyle/>
                    <a:p>
                      <a:r>
                        <a:rPr lang="bn-BD" sz="4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দল </a:t>
                      </a:r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দল</a:t>
                      </a:r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478051"/>
                  </a:ext>
                </a:extLst>
              </a:tr>
              <a:tr h="743243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908174"/>
                  </a:ext>
                </a:extLst>
              </a:tr>
              <a:tr h="743243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337995"/>
                  </a:ext>
                </a:extLst>
              </a:tr>
              <a:tr h="743243"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787961"/>
                  </a:ext>
                </a:extLst>
              </a:tr>
              <a:tr h="743243"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81912"/>
                  </a:ext>
                </a:extLst>
              </a:tr>
              <a:tr h="743243">
                <a:tc>
                  <a:txBody>
                    <a:bodyPr/>
                    <a:lstStyle/>
                    <a:p>
                      <a:endParaRPr lang="en-US" sz="440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015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62B54D-5BF2-4DEC-8DD3-470FFF4A2B66}"/>
              </a:ext>
            </a:extLst>
          </p:cNvPr>
          <p:cNvSpPr txBox="1"/>
          <p:nvPr/>
        </p:nvSpPr>
        <p:spPr>
          <a:xfrm>
            <a:off x="253218" y="246186"/>
            <a:ext cx="343251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4C49FC-4BA3-4039-843C-015C5FD6E1B8}"/>
              </a:ext>
            </a:extLst>
          </p:cNvPr>
          <p:cNvSpPr/>
          <p:nvPr/>
        </p:nvSpPr>
        <p:spPr>
          <a:xfrm>
            <a:off x="4206240" y="246186"/>
            <a:ext cx="7469945" cy="120032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ব্যাবহার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128323-AB53-44A3-8BBA-8C861EA2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325122"/>
              </p:ext>
            </p:extLst>
          </p:nvPr>
        </p:nvGraphicFramePr>
        <p:xfrm>
          <a:off x="112541" y="2222694"/>
          <a:ext cx="11915335" cy="46353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15335">
                  <a:extLst>
                    <a:ext uri="{9D8B030D-6E8A-4147-A177-3AD203B41FA5}">
                      <a16:colId xmlns:a16="http://schemas.microsoft.com/office/drawing/2014/main" val="2064512919"/>
                    </a:ext>
                  </a:extLst>
                </a:gridCol>
              </a:tblGrid>
              <a:tr h="662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102079"/>
                  </a:ext>
                </a:extLst>
              </a:tr>
              <a:tr h="662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784272"/>
                  </a:ext>
                </a:extLst>
              </a:tr>
              <a:tr h="6621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112702"/>
                  </a:ext>
                </a:extLst>
              </a:tr>
              <a:tr h="6621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988570"/>
                  </a:ext>
                </a:extLst>
              </a:tr>
              <a:tr h="6621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39932"/>
                  </a:ext>
                </a:extLst>
              </a:tr>
              <a:tr h="6621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16581"/>
                  </a:ext>
                </a:extLst>
              </a:tr>
              <a:tr h="6621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227072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145BE4-DE97-4D65-980F-18C8E02EFEE0}"/>
              </a:ext>
            </a:extLst>
          </p:cNvPr>
          <p:cNvSpPr/>
          <p:nvPr/>
        </p:nvSpPr>
        <p:spPr>
          <a:xfrm>
            <a:off x="112541" y="-1"/>
            <a:ext cx="11915335" cy="9566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C53797-3834-4B82-876C-0B021E46D924}"/>
              </a:ext>
            </a:extLst>
          </p:cNvPr>
          <p:cNvSpPr/>
          <p:nvPr/>
        </p:nvSpPr>
        <p:spPr>
          <a:xfrm>
            <a:off x="164124" y="956603"/>
            <a:ext cx="11863752" cy="101287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দূষণের কারন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38239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E56EE-CFC7-4A2E-AC9B-E8B5E0F90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E2BE12-807C-4816-B42A-C1D081082856}"/>
              </a:ext>
            </a:extLst>
          </p:cNvPr>
          <p:cNvSpPr txBox="1"/>
          <p:nvPr/>
        </p:nvSpPr>
        <p:spPr>
          <a:xfrm>
            <a:off x="7540283" y="4995952"/>
            <a:ext cx="50174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0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AAA39-B87A-439D-BE61-6C8DE2F37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42" y="0"/>
            <a:ext cx="5694158" cy="3332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3F9F53-8D99-47E0-9B84-193C18E72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5" y="274319"/>
            <a:ext cx="4682837" cy="6622473"/>
          </a:xfrm>
          <a:prstGeom prst="rect">
            <a:avLst/>
          </a:prstGeom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21EDFB35-1557-48F6-B6B0-2379B4F97866}"/>
              </a:ext>
            </a:extLst>
          </p:cNvPr>
          <p:cNvSpPr/>
          <p:nvPr/>
        </p:nvSpPr>
        <p:spPr>
          <a:xfrm>
            <a:off x="512618" y="3066757"/>
            <a:ext cx="6155468" cy="3652911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শিখা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রামদী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কুলিয়ারচর,কিশোরগঞ্জ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87693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53A6C972-210F-43F5-B139-C73F78828427}"/>
              </a:ext>
            </a:extLst>
          </p:cNvPr>
          <p:cNvSpPr/>
          <p:nvPr/>
        </p:nvSpPr>
        <p:spPr>
          <a:xfrm>
            <a:off x="3038622" y="225084"/>
            <a:ext cx="5345723" cy="139270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6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EBD7DAE2-47F4-4A53-B628-3D8C50250B0B}"/>
              </a:ext>
            </a:extLst>
          </p:cNvPr>
          <p:cNvSpPr/>
          <p:nvPr/>
        </p:nvSpPr>
        <p:spPr>
          <a:xfrm>
            <a:off x="968326" y="1730327"/>
            <a:ext cx="10255347" cy="457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    বিষয়ঃ প্রাথমিক বিজ্ঞান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as-IN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াঠ্যা</a:t>
            </a:r>
            <a:r>
              <a:rPr lang="as-IN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শঃ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উপরিভাগের নরম আবরনই হচ্ছে ------সহপাঠীদের সাথে বিনিময় করি।)</a:t>
            </a:r>
          </a:p>
          <a:p>
            <a:pPr algn="ctr"/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8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F74A182-6746-45B8-BB1D-7FBD002ECECB}"/>
              </a:ext>
            </a:extLst>
          </p:cNvPr>
          <p:cNvSpPr/>
          <p:nvPr/>
        </p:nvSpPr>
        <p:spPr>
          <a:xfrm>
            <a:off x="690465" y="2519265"/>
            <a:ext cx="10403633" cy="3900195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166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16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2478A57B-FB78-41A0-919C-123D5C7989CF}"/>
              </a:ext>
            </a:extLst>
          </p:cNvPr>
          <p:cNvSpPr/>
          <p:nvPr/>
        </p:nvSpPr>
        <p:spPr>
          <a:xfrm>
            <a:off x="139959" y="195943"/>
            <a:ext cx="11859208" cy="215537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1674AAA7-35D0-446F-A7C6-DB6EBDCC11E2}"/>
              </a:ext>
            </a:extLst>
          </p:cNvPr>
          <p:cNvSpPr/>
          <p:nvPr/>
        </p:nvSpPr>
        <p:spPr>
          <a:xfrm>
            <a:off x="317241" y="279919"/>
            <a:ext cx="10776857" cy="1847461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1A941C9B-1F3A-4326-A9DE-6E1F84756827}"/>
              </a:ext>
            </a:extLst>
          </p:cNvPr>
          <p:cNvSpPr/>
          <p:nvPr/>
        </p:nvSpPr>
        <p:spPr>
          <a:xfrm>
            <a:off x="597159" y="2127380"/>
            <a:ext cx="10366310" cy="4833257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৪.১.১  বাড়ির দৈনন্দিন ময়লা আবর্জনা নির্দিষ্ট স্থানে কেন ফেলা প্রয়োজন তা বর্ননা করতে পারবে।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EF0E3C-8B61-4B3A-B26B-4723FB22F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5025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97F2-705C-408F-AE07-B31E3E86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660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				মাটির ব্যাবহার	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1BCE7B-A031-4A72-B6F1-D197330A7B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603"/>
            <a:ext cx="6213231" cy="5901397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822B212-DDF2-4C5B-839E-E2380AE6F8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31" y="956603"/>
            <a:ext cx="5978769" cy="5901397"/>
          </a:xfrm>
        </p:spPr>
      </p:pic>
    </p:spTree>
    <p:extLst>
      <p:ext uri="{BB962C8B-B14F-4D97-AF65-F5344CB8AC3E}">
        <p14:creationId xmlns:p14="http://schemas.microsoft.com/office/powerpoint/2010/main" val="1601896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E3C1-88B5-425F-8E24-29165B9E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8635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			মাটির ব্যাবহার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EE3CC1-F7E6-494F-AFF2-C7EAE60286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635"/>
            <a:ext cx="6172200" cy="547936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EB668D-8C38-4527-9632-7147280049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78635"/>
            <a:ext cx="6019800" cy="5479365"/>
          </a:xfrm>
        </p:spPr>
      </p:pic>
    </p:spTree>
    <p:extLst>
      <p:ext uri="{BB962C8B-B14F-4D97-AF65-F5344CB8AC3E}">
        <p14:creationId xmlns:p14="http://schemas.microsoft.com/office/powerpoint/2010/main" val="51611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144D4-9F9B-4F4F-BF75-77F4202A6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" y="886264"/>
            <a:ext cx="12070080" cy="597173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4E9E07-8BB1-4A76-AA04-136CF9440C69}"/>
              </a:ext>
            </a:extLst>
          </p:cNvPr>
          <p:cNvSpPr/>
          <p:nvPr/>
        </p:nvSpPr>
        <p:spPr>
          <a:xfrm>
            <a:off x="14070" y="7033"/>
            <a:ext cx="12070080" cy="8792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দূষণ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955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136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মাটির ব্যাবহার </vt:lpstr>
      <vt:lpstr>   মাটির ব্যাবহার</vt:lpstr>
      <vt:lpstr>PowerPoint Presentation</vt:lpstr>
      <vt:lpstr>     মাটি দূষণ</vt:lpstr>
      <vt:lpstr>PowerPoint Presentation</vt:lpstr>
      <vt:lpstr>কীভাবে মাটি দূষণ রোধ করা যায়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Shikha</cp:lastModifiedBy>
  <cp:revision>43</cp:revision>
  <dcterms:created xsi:type="dcterms:W3CDTF">2020-01-26T06:56:31Z</dcterms:created>
  <dcterms:modified xsi:type="dcterms:W3CDTF">2020-02-16T13:47:58Z</dcterms:modified>
</cp:coreProperties>
</file>