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4" r:id="rId3"/>
    <p:sldId id="266" r:id="rId4"/>
    <p:sldId id="321" r:id="rId5"/>
    <p:sldId id="269" r:id="rId6"/>
    <p:sldId id="320" r:id="rId7"/>
    <p:sldId id="323" r:id="rId8"/>
    <p:sldId id="319" r:id="rId9"/>
    <p:sldId id="311" r:id="rId10"/>
    <p:sldId id="305" r:id="rId11"/>
    <p:sldId id="306" r:id="rId12"/>
    <p:sldId id="308" r:id="rId13"/>
    <p:sldId id="307" r:id="rId14"/>
    <p:sldId id="312" r:id="rId15"/>
    <p:sldId id="292" r:id="rId16"/>
    <p:sldId id="297" r:id="rId17"/>
    <p:sldId id="313" r:id="rId18"/>
    <p:sldId id="265" r:id="rId19"/>
    <p:sldId id="314" r:id="rId20"/>
    <p:sldId id="315" r:id="rId21"/>
    <p:sldId id="318" r:id="rId22"/>
    <p:sldId id="316" r:id="rId23"/>
    <p:sldId id="264" r:id="rId24"/>
    <p:sldId id="267" r:id="rId25"/>
    <p:sldId id="322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>
        <p:scale>
          <a:sx n="66" d="100"/>
          <a:sy n="66" d="100"/>
        </p:scale>
        <p:origin x="-150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0" dirty="0" err="1" smtClean="0">
              <a:latin typeface="NikoshBAN" pitchFamily="2" charset="0"/>
              <a:cs typeface="NikoshBAN" pitchFamily="2" charset="0"/>
            </a:rPr>
            <a:t>বহু</a:t>
          </a:r>
          <a:r>
            <a:rPr lang="bn-BD" sz="6000" dirty="0" smtClean="0">
              <a:latin typeface="NikoshBAN" pitchFamily="2" charset="0"/>
              <a:cs typeface="NikoshBAN" pitchFamily="2" charset="0"/>
            </a:rPr>
            <a:t> কাল ধরে কিছু মানুষ শুধু স্বপ্ন দেখে আসছে কেন তা আলোচনা</a:t>
          </a:r>
          <a:r>
            <a:rPr lang="en-US" sz="6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0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6000" dirty="0" smtClean="0">
              <a:latin typeface="NikoshBAN" pitchFamily="2" charset="0"/>
              <a:cs typeface="NikoshBAN" pitchFamily="2" charset="0"/>
            </a:rPr>
            <a:t>।</a:t>
          </a:r>
          <a:r>
            <a:rPr lang="bn-BD" sz="60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1991" custLinFactNeighborY="2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0675B57E-7242-4BB7-9E0F-00D98E90F3FD}" type="presOf" srcId="{D09957A9-135C-49C5-BCE9-8A10F7345CFA}" destId="{D9D99E6A-CCD4-4DE7-98DD-2249D67A5288}" srcOrd="0" destOrd="0" presId="urn:microsoft.com/office/officeart/2005/8/layout/hList6"/>
    <dgm:cxn modelId="{6E30502E-EC8D-46C1-AD50-73A157CBFDAF}" type="presOf" srcId="{E3F9D691-3097-4466-8781-D326C9922073}" destId="{6F662E97-E5E3-4CEB-B637-15B73671BB93}" srcOrd="0" destOrd="0" presId="urn:microsoft.com/office/officeart/2005/8/layout/hList6"/>
    <dgm:cxn modelId="{EA15DE74-349D-461B-9BC5-D83A9F7A2889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8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1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</a:t>
            </a:r>
            <a:r>
              <a:rPr lang="bn-BD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থেকে শেষ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1200" dirty="0" smtClean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2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5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3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0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3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CF19-5F4D-4631-AB68-3DF85356C69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3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80772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50" y="533400"/>
            <a:ext cx="3547282" cy="1949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50" y="1507062"/>
            <a:ext cx="1466650" cy="975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3489409" cy="1878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138"/>
            <a:ext cx="1447800" cy="1040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Goats-on-the-road-in-Dhaka-Bangladesh.jpg"/>
          <p:cNvPicPr>
            <a:picLocks noChangeAspect="1"/>
          </p:cNvPicPr>
          <p:nvPr/>
        </p:nvPicPr>
        <p:blipFill>
          <a:blip r:embed="rId6" cstate="print"/>
          <a:srcRect l="41667" t="38889" r="6250" b="11111"/>
          <a:stretch>
            <a:fillRect/>
          </a:stretch>
        </p:blipFill>
        <p:spPr>
          <a:xfrm>
            <a:off x="2653155" y="2667000"/>
            <a:ext cx="3348908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90600" y="4953000"/>
            <a:ext cx="70866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আগের কালে মানুষ পাখির মাংস, হরিণের মাংস (বিয়ের উৎসবে), ছাগলের মাংস সবাই খেত।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368390"/>
            <a:ext cx="3536042" cy="252911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3040743"/>
            <a:ext cx="3536042" cy="252185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3033486"/>
            <a:ext cx="3536042" cy="252911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7" name="Picture 2" descr="C:\Users\ZERIN\Downloads\CHATMOHAR-KAT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5"/>
          <a:stretch/>
        </p:blipFill>
        <p:spPr bwMode="auto">
          <a:xfrm>
            <a:off x="5021943" y="368390"/>
            <a:ext cx="3536042" cy="252911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9629" y="5653314"/>
            <a:ext cx="7086600" cy="899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আগের কালে মানুষ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নারকেল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9400"/>
            <a:ext cx="2660351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21271"/>
            <a:ext cx="2514600" cy="1690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39" y="669837"/>
            <a:ext cx="2647950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7" y="2819400"/>
            <a:ext cx="2532743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98" y="656228"/>
            <a:ext cx="2476500" cy="1755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803978"/>
            <a:ext cx="2491920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042914" y="5105400"/>
            <a:ext cx="7086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 সব খাবারের খুব চল ছিল তাহলো খাজা, মোয়া, নাড়ু,পিঠেপুলি, বাতাসা, কদমা ইত্যাদির।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7"/>
          <a:stretch/>
        </p:blipFill>
        <p:spPr>
          <a:xfrm>
            <a:off x="5366657" y="762000"/>
            <a:ext cx="2971694" cy="1722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45" y="762000"/>
            <a:ext cx="2857447" cy="165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43200"/>
            <a:ext cx="2971693" cy="1762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43" y="2699203"/>
            <a:ext cx="2971694" cy="1729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52392" y="5105400"/>
            <a:ext cx="7086600" cy="11284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আগের কালে  বাঙালির নিত্যপ্রিয় ছিল- ক্ষীর, দই, পায়েস আর ছানা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7" y="3069778"/>
            <a:ext cx="328164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0" y="609600"/>
            <a:ext cx="326689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0"/>
          <a:stretch/>
        </p:blipFill>
        <p:spPr>
          <a:xfrm>
            <a:off x="922251" y="3037121"/>
            <a:ext cx="3266898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31" y="642257"/>
            <a:ext cx="328164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900480" y="5558971"/>
            <a:ext cx="7526851" cy="899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সাধারণ লোকে সচরাচল মাটির পাত্র যেমন জালা, হাঁড়ি , তেলানি ইত্যাদিতে রান্না করত।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1514"/>
            <a:ext cx="3566514" cy="2373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62000" y="3126814"/>
            <a:ext cx="3661926" cy="2070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818581"/>
            <a:ext cx="1208087" cy="945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64171"/>
            <a:ext cx="3601771" cy="2340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813" y="5334000"/>
            <a:ext cx="8379157" cy="1142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ছেলেদের জন্য কুস্তি খেলা, দাবা খেলার  আর মেয়েদের জন্য কড়ি খেলার চল ছিল, মেয়েরা বাগান করতে পছন্দ করত।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93" y="3112368"/>
            <a:ext cx="3410950" cy="2099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9" y="517068"/>
            <a:ext cx="3566514" cy="2373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6588" y="3090665"/>
            <a:ext cx="3661926" cy="2070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29" y="549725"/>
            <a:ext cx="3601771" cy="2340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22" y="3097922"/>
            <a:ext cx="3410950" cy="2099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0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7200"/>
            <a:ext cx="3662634" cy="2426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9" y="3168808"/>
            <a:ext cx="3383234" cy="2128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70" y="453571"/>
            <a:ext cx="3194343" cy="2121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6" y="2883696"/>
            <a:ext cx="3596290" cy="2413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3400" y="5410200"/>
            <a:ext cx="8060817" cy="984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নাচ গানের প্রসারে যেসব বাদ্যযন্ত্র ছিল তা হলো- বীণা, বাঁশি, কাড়া, ছোট ডমুর, ঢাক।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24547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269049"/>
            <a:ext cx="8001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89" y="1295400"/>
            <a:ext cx="5108821" cy="32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54173"/>
            <a:ext cx="292100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70" y="3268420"/>
            <a:ext cx="3402256" cy="1981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" y="5486400"/>
            <a:ext cx="7924800" cy="10341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নৌকায়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পালকি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9"/>
          <a:stretch/>
        </p:blipFill>
        <p:spPr>
          <a:xfrm>
            <a:off x="805496" y="762000"/>
            <a:ext cx="3261632" cy="1894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70" y="743574"/>
            <a:ext cx="3453056" cy="1912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1" y="3268420"/>
            <a:ext cx="3581447" cy="1973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3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1" y="528410"/>
            <a:ext cx="3479241" cy="2290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1" y="3024413"/>
            <a:ext cx="3479241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4800600" y="528409"/>
            <a:ext cx="3479240" cy="2290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67275"/>
            <a:ext cx="3479240" cy="2294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3400" y="5486400"/>
            <a:ext cx="8004349" cy="1115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বেশিরভাগ  লোকই থাকতো কাঠ-খড়-মাটি- বাঁশের বাড়িতে। শুধু বড়লোকেরা ইট-কাঠের বাড়িতে থাকত।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9806" y="535747"/>
            <a:ext cx="395094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dirty="0" err="1"/>
              <a:t>স্বাগতম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85917"/>
            <a:ext cx="2949232" cy="309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7507">
            <a:off x="1376748" y="2606195"/>
            <a:ext cx="2924175" cy="20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743200" y="228600"/>
            <a:ext cx="3886200" cy="8382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2/16/2020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811743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44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24" y="355652"/>
            <a:ext cx="2776311" cy="2313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435429"/>
            <a:ext cx="2562225" cy="2154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649311" cy="2227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91971"/>
            <a:ext cx="2645760" cy="2224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9657" y="5257800"/>
            <a:ext cx="86868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যুগ যুগ ধরে  বাংলায় ধনীরা আরাম আয়েস করছে আর গরীবরা  ক্ষুধার  জ্বালা নিয়ে  দিনানিপাত করছে। সরু চালের সাদা গরম ভাতে গাওয়া ঘি কতকাল ধরে কেবল, স্বপ্নই দেখে আসছে।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539" y="164911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 করা কাদের  শখ ছিল?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313" y="2551564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ছেলেদের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7171" y="2551564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35191" y="3417570"/>
            <a:ext cx="375702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ছোটদের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406684"/>
            <a:ext cx="36104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বয়স্কদের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1042" y="116856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শীর্ণ’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295219" y="5672670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265010" y="5791200"/>
            <a:ext cx="2697390" cy="6647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রোগা</a:t>
            </a:r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364843" y="4890595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2423" y="315190"/>
            <a:ext cx="3039590" cy="681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686" y="21162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171" y="5170737"/>
            <a:ext cx="601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490431"/>
            <a:ext cx="3458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860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বাবা- মা সহ পরিবারের  অন্যান্যদের সহযোগিতায়   নিজ পরিবারের ইতিহাস সম্পর্কে দশটি বাক্য লিখে আনবে।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457200"/>
            <a:ext cx="55626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0" y="1905000"/>
            <a:ext cx="67071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সুলতানা, সহকা</a:t>
            </a:r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DB70F13-5069-4930-AD62-5C851AC3E3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424562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33400"/>
            <a:ext cx="6705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জিন্নাত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সাহানা</a:t>
            </a:r>
            <a:endParaRPr lang="bn-BD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ষক</a:t>
            </a:r>
            <a:endParaRPr lang="en-US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shahanazinnat@gmail.com</a:t>
            </a:r>
            <a:endParaRPr lang="en-US" sz="1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চকভারুনিয়া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সিদ্দিকিয়া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37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96614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en-US" sz="7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কতকাল</a:t>
            </a:r>
            <a:r>
              <a:rPr lang="en-U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7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1430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আনিসুজ্জামান</a:t>
            </a:r>
            <a:endParaRPr lang="bn-BD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8"/>
          <a:stretch/>
        </p:blipFill>
        <p:spPr>
          <a:xfrm>
            <a:off x="1759857" y="2209800"/>
            <a:ext cx="4764314" cy="3473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571804" y="3519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90604" y="1266371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নতুন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2/16/2020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2/16/2020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33750"/>
            <a:ext cx="3810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322943"/>
            <a:ext cx="2457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73314" y="1146629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090557" y="2895600"/>
            <a:ext cx="25908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বোঁটা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81700" y="12192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পালকির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3314" y="2910115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পদ্মবৃন্ত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1286" y="4953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শীর্ণ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98243" y="4860471"/>
            <a:ext cx="28194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84" y="1239158"/>
            <a:ext cx="2342061" cy="148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83" y="2971800"/>
            <a:ext cx="2342061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4" r="41352"/>
          <a:stretch/>
        </p:blipFill>
        <p:spPr>
          <a:xfrm>
            <a:off x="2907028" y="4724400"/>
            <a:ext cx="2338431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1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29" y="302653"/>
            <a:ext cx="2684785" cy="225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13" y="1981199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65" y="457200"/>
            <a:ext cx="2601105" cy="1948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2" y="2738423"/>
            <a:ext cx="2661926" cy="1925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1" y="2619970"/>
            <a:ext cx="2896919" cy="2162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64270" y="5221514"/>
            <a:ext cx="77724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আগের কালে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মানুষ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পছন্দ করত।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70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457200"/>
            <a:ext cx="2311401" cy="2153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"/>
            <a:ext cx="2514600" cy="2132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0354"/>
            <a:ext cx="2514600" cy="2120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95600"/>
            <a:ext cx="2514600" cy="2085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2514600" cy="20280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5800" y="5257800"/>
            <a:ext cx="77724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আগের কালে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মানুষ  ইলিশ,মৌরলা,শুকটি মাছ পছন্দ করত। 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3" y="2743200"/>
            <a:ext cx="2202726" cy="21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3866</TotalTime>
  <Words>640</Words>
  <Application>Microsoft Office PowerPoint</Application>
  <PresentationFormat>On-screen Show (4:3)</PresentationFormat>
  <Paragraphs>104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USER</cp:lastModifiedBy>
  <cp:revision>155</cp:revision>
  <dcterms:created xsi:type="dcterms:W3CDTF">2006-08-16T00:00:00Z</dcterms:created>
  <dcterms:modified xsi:type="dcterms:W3CDTF">2020-02-16T17:06:12Z</dcterms:modified>
</cp:coreProperties>
</file>